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ink/ink1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22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79" r:id="rId2"/>
    <p:sldId id="480" r:id="rId3"/>
    <p:sldId id="568" r:id="rId4"/>
    <p:sldId id="482" r:id="rId5"/>
    <p:sldId id="485" r:id="rId6"/>
    <p:sldId id="569" r:id="rId7"/>
    <p:sldId id="486" r:id="rId8"/>
    <p:sldId id="487" r:id="rId9"/>
    <p:sldId id="582" r:id="rId10"/>
    <p:sldId id="586" r:id="rId11"/>
    <p:sldId id="587" r:id="rId12"/>
    <p:sldId id="589" r:id="rId13"/>
    <p:sldId id="583" r:id="rId14"/>
    <p:sldId id="584" r:id="rId15"/>
    <p:sldId id="585" r:id="rId16"/>
    <p:sldId id="488" r:id="rId17"/>
    <p:sldId id="571" r:id="rId18"/>
    <p:sldId id="489" r:id="rId19"/>
    <p:sldId id="491" r:id="rId20"/>
    <p:sldId id="494" r:id="rId21"/>
    <p:sldId id="580" r:id="rId22"/>
    <p:sldId id="576" r:id="rId23"/>
    <p:sldId id="570" r:id="rId24"/>
    <p:sldId id="474" r:id="rId25"/>
    <p:sldId id="475" r:id="rId26"/>
    <p:sldId id="520" r:id="rId27"/>
    <p:sldId id="478" r:id="rId28"/>
    <p:sldId id="513" r:id="rId29"/>
    <p:sldId id="515" r:id="rId30"/>
    <p:sldId id="521" r:id="rId31"/>
    <p:sldId id="517" r:id="rId32"/>
    <p:sldId id="577" r:id="rId33"/>
    <p:sldId id="518" r:id="rId34"/>
    <p:sldId id="522" r:id="rId35"/>
    <p:sldId id="350" r:id="rId36"/>
    <p:sldId id="525" r:id="rId37"/>
    <p:sldId id="526" r:id="rId38"/>
    <p:sldId id="527" r:id="rId39"/>
    <p:sldId id="528" r:id="rId40"/>
    <p:sldId id="579" r:id="rId41"/>
    <p:sldId id="578" r:id="rId42"/>
    <p:sldId id="581" r:id="rId43"/>
    <p:sldId id="588" r:id="rId44"/>
    <p:sldId id="438" r:id="rId45"/>
    <p:sldId id="364" r:id="rId46"/>
    <p:sldId id="490" r:id="rId47"/>
    <p:sldId id="312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581" autoAdjust="0"/>
  </p:normalViewPr>
  <p:slideViewPr>
    <p:cSldViewPr>
      <p:cViewPr varScale="1">
        <p:scale>
          <a:sx n="71" d="100"/>
          <a:sy n="71" d="100"/>
        </p:scale>
        <p:origin x="129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03:55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4621 9182 253 0,'0'0'53'0,"0"0"47"16,0 0-54-16,0 0-3 16,0 0 9-16,0 0-7 15,0-117-9-15,-3 98 1 16,-10 1 1-16,1 0-11 16,-13 1-2-16,-2 0-8 15,-9 5-3-15,-7 1-6 16,-5 5 6-16,-13 6-9 15,-5 0 9-15,-2 3-3 0,2 17-7 16,8 10 1 0,-1 12-4-16,9 10 3 0,1 6-3 15,7 5-1-15,6-2 1 16,6-1 1-16,11 3-2 16,10-4 2-16,2 6-2 15,7-4 0-15,0-2 1 16,0-3 0-16,10-9-1 15,8-4 0-15,3-4 0 16,7-3 1-16,-4 0-1 16,-4-5 0-16,-4 6 0 15,-10-2 0-15,-6 7 0 16,0 9 0-16,-22 12 0 16,-13 15 0-16,-7 9 2 15,-7 2-5-15,4-16 5 0,8-10-2 16,3-12 0-1,4-8 0-15,2-5 3 16,5-5-3-16,7-10 0 16,7-3 0-16,9-4 4 0,0-6-4 15,9 0 1-15,13-7-1 16,8 0 1-16,0 3 0 16,1 2-1-16,-5 8 1 15,-3 13-1-15,-9 18-1 16,-14 20 1-16,-8 18 0 0,-26 23 0 15,-15 19 0 1,-8 3 0-16,-4 1 0 0,6-11 0 16,10-16 0-16,6-12 1 15,14-14-1-15,13-11-1 16,12-10 1-16,18-8 0 16,31-9 1-16,24-13 0 15,21-13 2-15,39-14-3 16,37-3 1-16,37-24 0 15,17-7-1-15,1 1-2 16,-20 4-128-16,-31-1-304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49:44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9536 4721 131 0,'0'-13'664'0,"0"5"-646"16,0 3 33-16,0 3-7 15,0 0-2-15,0 2-1 16,0 0-13-16,0 0-10 0,2 11-16 15,5 14-2 1,0 9 2-16,3 5 1 16,0-1 3-16,-4-4-5 0,3-4 1 15,-1-7 3-15,0-6-3 16,3-9 2-16,2-8-2 16,17 0 0-16,15-27 11 15,25-22 32-15,27-21-3 16,21-14-19-16,13-1-10 15,8 0-6-15,4 5-2 16,-6 4-3-16,-21 7-2 16,-16 15 2-16,-28 16 1 15,-26 15-2-15,-27 12 0 0,-13 7 0 16,-6 4 1 0,0 0-2-16,-6 12-8 15,-20 16-33-15,-16 12-6 16,-16 10 3-16,-11 8-56 0,-12 4-50 15,-4 0-82-15,-3 1-118 16</inkml:trace>
  <inkml:trace contextRef="#ctx0" brushRef="#br0" timeOffset="371.0013">9924 4871 239 0,'0'0'49'15,"0"0"61"-15,0 0-4 0,0 0-5 16,0 0 42-1,0 0-11-15,-37 0-65 0,37 0-21 16,-5 13-44-16,0 6-2 16,-3 8-2-16,2 0 2 15,-3-1 5-15,3-6 1 16,6-8-3-16,0-5 4 16,0-7-5-16,29-5 2 15,36-26 12-15,35-18 58 16,31-17-15-16,21-12-33 15,11-3-5-15,-9-3-17 16,-6 2 10-16,-10 4-9 16,-17 5-1-16,-11 3-1 15,-19 12-2-15,-19 9 2 16,-17 14 0-16,-15 10 1 0,-22 7-4 16,-7 10-1-16,-8 2 0 15,-1 6 0-15,-2 0-13 16,-9 8 1-1,-20 15-70-15,-16 5-41 0,-11-1-102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51:22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12479 4894 258 0,'0'0'33'15,"0"0"41"-15,0 0-6 16,0 0 11-16,0 0-32 16,0 0 1-16,0 0 36 15,27-44-15-15,-26 41-21 16,2 1 3-16,-3 1-11 16,0 1-5-16,0 0 2 15,0-1-7-15,0 1-4 16,0 0-3-16,0-2-4 15,0 2-1-15,0 0-6 0,0 0 0 16,0 0-3 0,0 0 0-16,0 0-1 0,0 0-1 15,0 0-2-15,0 0-1 16,0 0-4-16,0 0 4 16,0 0-3-16,0 0-1 15,0 0 0-15,0 0-1 16,0 0 0-16,0 0 1 15,0 0-1-15,0 0-1 16,0 3 1-16,8 6 1 16,-2 2 0-16,-1 2 1 15,2-3 0-15,-3 2-1 0,3 2 0 16,-2-2 0-16,-1 0 0 16,3 1 0-16,-4 1 2 15,1 0-2-15,2-3 0 16,-3-2 0-16,0-4 0 15,0 0 1-15,1-5-1 16,7 0 0-16,13 0 5 16,19-8 16-16,19-19 16 15,28-14-14-15,20-14-11 16,23-13-8-16,15-7 3 16,11-2-6-16,5 4 1 15,0 7-1-15,-12 9 10 16,-17 7-10-16,-17 2-1 15,-24 3 0-15,-18 6 0 16,-22 4 3-16,-14 7-1 16,-14 5 1-16,-12 8 5 15,-6 5 10-15,-1 2 2 0,-7 6-7 16,3 1-5-16,-3 1-6 16,0-1-2-16,3-1-4 15,-3 2 4-15,0 0-3 16,0 0 3-16,0 0-3 15,0-1 2-15,0 1 1 16,0 0-2-16,0 0-1 16,0 0 0-16,0 0-4 0,0 0-6 15,0 0-20-15,0 0-18 16,-20 10-11-16,-6 5-20 16,-6-2-101-16,6-2-225 15</inkml:trace>
  <inkml:trace contextRef="#ctx0" brushRef="#br0" timeOffset="41643.6874">10421 5898 110 0,'0'0'41'0,"0"0"7"15,0 0-16-15,0 0-9 16,0 0-17-16,0 0-3 16,0 0 21-16,0-20 37 15,0 16 15-15,0 1-20 16,4-2-9-16,0 0-14 16,-2 3-11-16,2-5 11 15,-1 4 22-15,0-1 19 16,-3-2-19-16,5-1-12 0,-2 0-7 15,-3 0-4 1,6 2 14-16,-3-4-10 0,0 1 0 16,3 3-7-16,-6 0 2 15,1 4 0-15,-1 1 0 16,0 0-10-16,2 0-5 16,-2 0-11-16,0 0-2 15,1 0-3-15,5 0 0 16,1 17-1-16,3 9 1 15,-1 6 0-15,0 3 2 16,-1 2 4-16,0-5-5 16,1-4 2-16,0-3-3 15,-4-8 5-15,3-5-5 16,2-2 2-16,6-4-1 16,10-6 1-16,18 0 14 15,26-29 17-15,21-18-8 0,21-17-10 16,16-6-5-16,5-3-1 15,3 1-9-15,1 5 7 16,-4 1-7-16,-12 5 0 16,-11 7 1-16,-26 9 0 15,-19 9 0-15,-20 11 0 16,-19 7 2-16,-9 5-2 16,-8 7 13-16,-4 3 0 15,-5 1-5-15,0 2-5 16,0 0 2-16,0 0-6 15,0 0-4-15,2 0 1 16,-2 0-1-16,0 0 1 16,0 0 3-16,0 0-2 0,0 0 2 15,0 0 0-15,0 0 1 16,0 0-1-16,0 0 0 16,0 0 2-16,0 0-2 15,0 0 1-15,0 0 0 16,0 0 2-16,0 0-3 15,0 0 0-15,0 0 2 16,0 0-2-16,0 0 2 16,0 0-2-16,0 0 0 15,0 0 1-15,0 0-1 16,0 0 0-16,0 0 0 16,0 0 0-16,0 0 1 15,0 0-1-15,0 0 1 16,0 0-1-16,0 0 0 15,0 0 0-15,0 0-2 0,0 0 2 16,0 0 0-16,0 0 0 16,0 0 0-16,0 0 0 15,0 0 0-15,0 0 0 16,0 0 0-16,0 0 0 16,0 0 0-16,0 0 1 15,0 0-1-15,0 0 1 16,0 0 0-16,0 0 1 0,0 0-2 15,0 0 1 1,0 0-1-16,0 0 1 0,0 0-1 16,0 0 0-16,0 0 1 15,0 0-1-15,0 0 1 16,0 0-1-16,0 0 0 16,0 0-7-16,-4 3-44 15,-11 12-10 1,-11-3-99-16,-2-12-363 0</inkml:trace>
  <inkml:trace contextRef="#ctx0" brushRef="#br0" timeOffset="48798.5169">7578 7154 767 0,'0'-17'29'16,"-4"3"-18"-16,4-2 23 16,0-1 6-16,4 1-3 15,7-1 7-15,3 5-13 16,-4 0-7-16,-4 3 11 16,2 5 6-16,-5 2-10 15,-3 2-1-15,0 0-5 0,0 0-17 16,0 0-3-16,0 19-1 15,0 8-2-15,0 9 6 16,0 3 6-16,0-4-2 16,0-2-2-16,0-5-1 15,0-5-4-15,0-6-1 16,6 0 5-16,3-7-1 16,-4-1-4-16,7-7 6 15,6-2-1-15,11 0 10 16,13-21 10-16,12-17 1 15,17-17-13-15,17-12-4 16,9-12-6-16,13-7-5 16,1 7 6-16,-4 8-8 15,-13 11 1-15,-13 10-1 0,-12 5 3 16,-10 9-2-16,-14 5 1 16,-7 4 1-16,-8 8-3 15,-7 2 3-15,-1 5-3 16,-1 3 0-16,-7 1 1 15,0 3-1-15,-8 2 0 16,0 3 0-16,-2 0-4 16,-4 0 2-16,0 0 2 15,0 0 0-15,0 0-3 16,0 0 1-16,0 0-2 16,0 0 3-16,0 0 1 15,0 0 1-15,0 3-1 16,0 2 1-16,0-2-1 15,0-1 1-15,0-1-1 16,0 1 1-16,0-2-1 0,0 0 3 16,0 0-3-1,0 0 0-15,0 0 0 0,0 0 1 16,0 0-1-16,0 0 0 16,0 0 1-16,0 0-1 15,0 0 0-15,0 0 0 16,0 0 0-16,0 0-2 15,0 0 2-15,0 0 0 0,0 0 0 16,0 0 0 0,0 0 0-16,0 0 0 0,0 1 0 15,0-1 0-15,0 0-1 16,0 0 3-16,0 0-2 16,0 0 0-16,0 0-1 15,0 0 0-15,0 0 1 16,0 0 1-16,0 0 0 15,0 0-1-15,0 0 0 16,0 0 2-16,0 0-2 16,0 0-2-16,0 0 1 15,0 0 1-15,0 0 0 16,0 0 2-16,0 0-2 16,0 0-1-16,0 0 1 15,0 0 1-15,0 0-1 0,0 0-1 16,0 0 1-16,0 0 0 15,0 0 1-15,0 0-1 16,0 0 0-16,0 0 1 16,0 0-1-16,0 0-3 15,0 0 3-15,0 0 1 16,0 0-1-16,0 0 0 16,0 0 1-16,0 0-1 15,0 0 0-15,0 0 0 16,0 0 0-16,0 0 0 15,0 0-1-15,0 0-1 16,0 0 2-16,0 0 1 16,0 0-1-16,0 0 0 15,0 0 0-15,0 0 0 0,0 0 0 16,0 0 0-16,0 0 0 16,0 0 0-16,0 0 0 15,0 0 1-15,0 0-1 16,0 0 0-16,0 0 0 15,0 0 0-15,0 0 0 16,0 0-2-16,0 0 3 16,0 0-2-16,0 0 1 15,0 0 0-15,0 0 1 16,0 0-1-16,0 0-1 16,0 0 1-16,0 0 1 15,0 0-1-15,0 0 0 16,0 0-1-16,0 0 1 15,0 0 0-15,0 0 0 16,0 0 1-16,0 0-2 0,0 0 1 16,0 0 0-16,0 0 2 15,0 0-2-15,0 0 0 16,0 0 1-16,0 0-1 16,0 0 0-16,0 0-2 15,0 0 2-15,-3 0-1 16,3 0-5-16,-1 3-43 15,-5-1-19-15,-3 1-49 16,-2-3-193-16</inkml:trace>
  <inkml:trace contextRef="#ctx0" brushRef="#br0" timeOffset="62948.533">8041 15374 30 0,'0'0'29'16,"0"0"7"-16,0 0 12 15,0 0-4-15,0 0-9 16,0-3-14-16,0 3-4 16,0 0-3-16,0 0-7 15,0 0-5-15,0 0 0 0,0 0 0 16,0 0 0-16,0 0 2 16,0 0 3-16,0 0-1 15,0 0-1-15,0 0 7 16,0 0 3-16,0 0-9 15,0 0-6-15,0 0 1 16,0 0 7-16,0 0-3 16,0 0 1-16,0 0-4 15,0 0 1-15,5 0 4 16,-5 0-5-16,0 0 5 0,0 0-2 16,0 0-4-16,0 0 1 15,0 0-1-15,0 0 2 16,0 0-3-16,0 0 0 15,3 0 0-15,-3 0 0 16,0 0 0-16,0 0 0 16,0 0 1-16,0 0-2 15,0 0-2-15,3 0 0 16,-3 0 3-16,0 0-1 16,0 0 1-16,0 0 0 15,0 0 0-15,0 0 0 16,3 0 0-16,-3 0-14 15,3 3 2-15,-3 0 9 16,3 0 1-16,-3 0 0 0,0-3 0 16,0 4 0-16,0-4 2 15,3 0 5-15,-3 0 7 16,3 0 18-16,3 0-30 16,-2-7 1-16,0 4 0 15,3 0-1-15,-4-2-4 16,-3 2-12-16,3 3 8 15,-3-3-3-15,3 3-6 16,0 0-56-16,-3 0-7 16,3 0-19-16,1 0 24 15</inkml:trace>
  <inkml:trace contextRef="#ctx0" brushRef="#br0" timeOffset="63287.1917">8119 15380 12 0,'0'0'57'0,"0"0"-8"15,0 0-22-15,0 0-9 16,0 0-1-16,0 0-12 0,3 0-5 16,0 0 0-1,-3 0 3-15,1 0 2 16,-1 0-4-16,0 0 2 16,0 0-3-16,0 0 0 0,2 0 0 15,-2 0-10-15,1 0-22 16,2 0-7-16,-3 0 5 15,0 0-3-15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53:45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 2895 301 0,'-10'-10'25'0,"-3"5"13"16,8 0 14-1,-4 1-29-15,6 3-9 0,0-1 19 16,3 0 2-16,0 0-16 16,-3 0-5-16,0-1 7 15,3 1 12-15,-4 0 29 16,2-3-8-16,-1 1-11 15,0 0 10-15,3 1 10 16,-3 0-18-16,3 0 3 16,0 0-7-16,0 3 6 0,0 0-19 15,0 0-14 1,0 0-8-16,0 0-5 0,0 0-1 16,0 0-10-16,0 3 0 15,0 13 2-15,0 4 8 16,0 3 2-16,3 2 0 15,0-4 1-15,2-3-2 16,-1-4-1-16,2-4 1 16,4-3-1-16,-2-6 0 15,-2-1-2-15,16-4-3 16,14-27 5-16,25-20 39 16,27-19-18-16,27-13 9 15,10-9-15-15,5-6-12 0,-3 6 3 16,-14 8 2-16,-16 15 3 15,-21 15 0-15,-15 11-5 16,-16 7 0-16,-12 6 2 16,-9 7-4-16,-6 7 2 15,-8 5-2-15,-7 5 4 16,0 3-8-16,-3 3-1 16,0 0-4-16,0 0-3 15,0 0-5-15,0 0-18 16,2 19-76-16,-1 12 62 15,-1 9-69-15,-12 8-182 16</inkml:trace>
  <inkml:trace contextRef="#ctx0" brushRef="#br0" timeOffset="555.8624">1219 3074 640 0,'0'0'34'16,"0"0"-4"-16,0 0-5 15,0 0-25-15,0 0-9 0,0 0-18 16,-7 22 27-16,7-8 2 16,0-4 3-16,0-5-3 15,0-3 2-15,0-2 10 16,0 0 7-16,0 0 23 15,0 0 41-15,25-20 3 16,24-17-15-16,23-15-20 16,22-15-25-16,13-9-12 0,6-3-4 15,-2-1-4-15,-4-2-7 16,-13 9 6-16,-16 7-3 16,-20 12 6-16,-12 12-8 15,-13 10 3-15,-6 9 0 16,-12 5-3-16,-2 6 0 15,-8 6 0-15,-1 5-2 16,-4 1-5-16,0 0-12 16,0 0-2-16,0 17-74 15,-4 19 27-15,-17 17-52 16,-12 7-187-16</inkml:trace>
  <inkml:trace contextRef="#ctx0" brushRef="#br0" timeOffset="7813.4242">3885 4062 689 0,'0'-30'130'16,"-5"14"-62"-16,5-1 10 16,0 2-6-16,0 2-7 0,0 0-6 15,0 5-22-15,0 3-10 16,0 3 0-16,0 2-14 15,0 0-12-15,0 0-1 16,0 2-8-16,0 20-7 16,0 14 13-16,0 12 2 15,0 7 2-15,0 5-1 16,-9 0 7-16,-3-1-6 0,-2-2 3 16,1-1-5-1,3-6 4-15,1-6-3 0,3-1 2 16,-3-6-3-16,5-3 0 15,2-5 2-15,-1-5 1 16,3-8-3-16,0-8 1 16,0-3-1-16,0-5 3 15,0 0-3-15,0 0-17 16,-4-20-37-16,2-8-227 16</inkml:trace>
  <inkml:trace contextRef="#ctx0" brushRef="#br0" timeOffset="8129.1347">3835 4047 967 0,'0'0'9'0,"0"0"17"15,0 0 6-15,0 0 8 16,0 0-10-16,0 0-29 15,115-110-1-15,-54 96 0 16,5 0 4-16,-2 1-3 16,-3 0-1-16,-9 2 0 15,-7 2 3-15,-9-1-2 16,-4 3-2-16,-4-1 2 16,-6 4-1-16,-7 0 5 15,-3 1-5-15,-9 3-1 0,-3 0-18 16,0 1-30-16,-3 19-55 15,-24 4-18-15,-9 0-157 16</inkml:trace>
  <inkml:trace contextRef="#ctx0" brushRef="#br0" timeOffset="8340.1241">3968 4221 427 0,'0'0'36'16,"0"0"35"-16,0 0-23 15,0 0 35-15,0 0 5 16,0 0-56-16,-18 20-14 16,48-20 32-16,6-6 7 15,7-2-25-15,0 2-17 16,-4 0-9-16,0 3-6 16,4 3 0-16,-1 0-1 0,-6 0-161 15,-5 0-495-15</inkml:trace>
  <inkml:trace contextRef="#ctx0" brushRef="#br0" timeOffset="9743.6634">4229 4497 808 0,'0'0'22'16,"0"0"33"-16,0 0-13 0,0 0 5 16,0 0-14-16,0 0-20 15,88-86-7-15,-43 80-3 16,1 1 0-16,-4 3-2 15,-3 2 2-15,-5 0-6 0,0 14 1 16,-8 8 0 0,-7 3 0-16,-3 3 2 0,-8 3 0 15,-2 1 1-15,-6-2 0 16,0-1 1-16,0-6 1 16,-4-1 0-16,-10-8 0 15,-4 4 1-15,-6-5 0 16,2-7 6-16,-1-3-5 15,4-3 1-15,7 0 0 16,-3 0 0-16,6-10 7 16,3-5-5-16,2-2-8 15,4-1 4-15,4 0-2 16,16-2-2-16,11 2-2 16,9 0 0-16,1 1-2 15,9 1 0-15,0-1 0 16,3 2 1-16,-1 1 3 0,-4 0 0 15,-5 1 0-15,-7 1 1 16,-12 2 1-16,-6 1-2 16,-8 6 1-16,-4 0 6 15,-6 1 13-15,0 1 14 16,0 1 6-16,0-1-23 16,0 1-16-16,-13 0 2 15,-8 0-3-15,-9 15-2 16,-7 6 2-16,-2 3 1 15,5 0-1-15,4 1 0 16,3-2-1-16,9 0 0 0,5-2-1 16,4-3-2-1,5-2 2-15,4-4 0 16,0-2-2-16,0-1 0 16,4-2 1-16,5-6 3 0,4-1 2 15,2 0 9-15,6-8-5 16,0-5-1-16,0-7-1 15,1 1 1-15,2-1-2 16,-9 0 2-16,1 3-1 16,-5 3 3-16,-5 3 4 15,-3 3-1-15,3 3 2 16,-6 4-3-16,0 1-6 16,0 0 0-16,0 0-6 15,0 0-8-15,4 9-4 0,-1 12 12 16,0 6 3-16,3 3 0 15,-3-2 0-15,1-4 2 16,3 2-2-16,0-9 0 16,-1-6 2-16,-3-4-2 15,0-5 0-15,0-2 1 16,3 0 4-16,5-6 2 16,8-14 3-16,3-5-4 15,2-3 4-15,-2 2-9 16,-2-1 8-16,2 0 1 15,-4 7-9-15,-9 6 4 16,0 6-3-16,-6 5-1 16,-3 3-1-16,0 0-1 0,0 0-13 15,0 11-6-15,0 13 19 16,3 2 1-16,4 4 3 16,-7-2 0-16,3-6-3 15,0 1 0-15,2-7 0 16,-3-6 1-16,5-3-1 15,-4-6 0-15,-3-1 1 16,4 0 7-16,-1-1 1 16,9-15 1-16,6-7-3 15,3-5-3-15,2-2-2 16,3-1 1-16,-2 1-2 16,1 7-1-16,-8 7 0 15,-9 7 0-15,0 7 3 16,-8 1-3-16,0 1-4 0,0 0-9 15,3 8-2-15,0 14 12 16,0 4 3-16,0 1 4 16,0 0-3-16,-3-3 0 15,3-2 0-15,-3-1-1 16,3-4 1-16,0-1 0 16,3-3 0-16,-3-4-1 15,-3 2-17-15,6-5-28 16,3-4-27-16,6-2-86 15,6 0-134-15</inkml:trace>
  <inkml:trace contextRef="#ctx0" brushRef="#br0" timeOffset="10240.3377">5788 4480 720 0,'0'0'81'16,"0"0"52"-16,0 0-55 16,0 0 28-16,0 0-40 15,0 0-32-15,0-38-34 16,-15 42-11-16,0 18 3 16,-3 6 8-16,-3 0 0 0,8 4 0 15,7-1 0-15,6 0 2 16,0-3-2-16,0-6 2 15,2-2-1-15,12-6 0 16,-1-6-1-16,7-6 0 16,3-2 4-16,8 0 2 15,-1-19-3-15,3-6 3 16,-1-1-4-16,-6-5 0 16,-4 4 2-16,-1 3 2 15,-5 3-1-15,-7 6 9 16,-7 5 11-16,2 5-13 15,-4 3 10-15,0 2-9 16,0 0-13-16,0 0-7 16,0 11-6-16,0 7 10 0,0 8 3 15,0-2 2-15,0-3-1 16,0 0 0-16,6-4-1 16,6 0 1-16,-4 0-1 15,8-1-7-15,2-4-50 16,1-6-109-16,-2-6-408 15</inkml:trace>
  <inkml:trace contextRef="#ctx0" brushRef="#br0" timeOffset="10394.9621">6259 4504 768 0,'0'0'17'0,"0"0"-9"15,0 0-8-15,0 0-41 16,0 0-152-16,0 0-181 16</inkml:trace>
  <inkml:trace contextRef="#ctx0" brushRef="#br0" timeOffset="10796.1412">6509 4488 753 0,'0'0'126'0,"0"0"-19"16,0 0-19-16,0 0-12 0,0 0-34 16,0 0-38-1,-29-22-4-15,4 29 0 16,4 6-1-16,1 1 1 0,4 0-2 16,1 0 2-16,4 0-1 15,7-3-2-15,4 1-3 16,0-1-9-16,0 3-4 15,4-3 7-15,13 1 6 16,5 2-1-16,-2-3-11 16,2 5 10-16,-1-4 3 15,-6 4 4-15,-2-3-2 16,-4-3 0-16,-4 2 0 0,-5-2 2 16,3-2-3-16,-3 0 4 15,0 1 1 1,-3 0 0-16,-14-1 4 0,-8 0 6 15,-8-3-2-15,-4 0-4 16,-2-3-5-16,-3 1 3 16,11-2-3-16,7-1-46 15,15 0-133-15,9-8-427 16</inkml:trace>
  <inkml:trace contextRef="#ctx0" brushRef="#br0" timeOffset="11169.2557">7714 4221 1093 0,'0'0'19'0,"0"0"17"15,0 0 11-15,0 0 3 16,0 0-12-16,0 0-38 16,-17-68-3-16,11 95-13 15,0 17 15-15,-12 16 1 16,-4 6 7-16,-10 5-7 16,3 0 2-16,-5 4-2 15,5-4 0-15,1-6 1 16,1-7 0-16,3-12-1 0,6-9 3 15,6-7-2-15,-1-9-1 16,7-5 0-16,1-8-6 16,5-5-85-16,0-3-152 15,0-14-302-15</inkml:trace>
  <inkml:trace contextRef="#ctx0" brushRef="#br0" timeOffset="11443.1849">7648 4188 854 0,'0'0'35'16,"0"0"89"-1,0 0-31-15,0 0-6 0,0 0-66 16,0 0-21 0,19 3-10-16,-1 52 10 0,0 12 2 15,3 8-2-15,-2 1 1 16,-6 6-3-16,4-1 2 15,-9-8 0-15,5-10 0 16,2-12 1-16,-6-12-1 16,0-10 1-16,-2-9-1 15,-1-8 6-15,-6-3-6 16,0-7-67-16,0-2-109 0,-16-2-259 16</inkml:trace>
  <inkml:trace contextRef="#ctx0" brushRef="#br0" timeOffset="11718.2903">7399 4791 635 0,'0'0'89'0,"0"0"17"16,0 0-18-16,0 0 20 15,0 0-64-15,0 0-40 16,60-88 6-16,-4 67-6 15,9-2-3-15,-3 2 3 16,2 1 0-16,-7 1 0 16,-9 4-4-16,-10-2 0 0,-11 6 1 15,-12 3 2 1,-3 2 0-16,-9 3-3 0,-3 3-2 16,0 0-27-16,0 0-136 15,-7 0-252-15</inkml:trace>
  <inkml:trace contextRef="#ctx0" brushRef="#br0" timeOffset="12586.8146">8078 4567 809 0,'0'0'270'16,"0"0"-261"-16,0 0 47 16,0 0-37-16,0 0-19 15,0 0-23-15,-23 34 23 16,23 11 4-16,0 2-3 16,0-5 1-16,0-5-2 15,0-9-2-15,0-7 2 16,0-8 3-16,0-6-3 15,0-5 0-15,0-2 3 16,0 0 13-16,0 0 36 16,0-15 13-16,6-6-39 15,3-6-21-15,1-4-3 0,1-3 0 16,5-2 1 0,-4 2-1-16,-2 5 0 0,3 5 0 15,-6 8-1-15,-1 10 1 16,-3 3 0-16,-3 3-2 15,0 0-6-15,3 0-1 16,4 9-3-16,7 15 9 16,-2 6 1-16,4 3 0 15,-2 2 1-15,-5-6-1 16,1-2 0-16,-4-4 1 0,4-5-1 16,-7-6 1-16,1-2 0 15,0-6-1-15,-1-1 1 16,0-3-1-16,3 0 0 15,10-3 1-15,5-13 4 16,6-6 0-16,7-3-2 16,-5-1-1-16,-1-7 2 15,-2-1-3-15,0-1 1 16,-5-2 2-16,-6 9-4 16,-6 2-1-16,-7 7 0 15,-2 5-2-15,0 4 0 16,0 2-2-16,-2 6 3 15,-4 2 0-15,-3 0-7 16,0 3-16-16,-5 12 5 16,7 5 2-16,4 1 5 0,3 4 7 15,0 1-7-15,0 3 5 16,9 0 5-16,3-4 2 16,-3 1 1-16,3-2-2 15,4-2 1-15,2-2-3 16,-3-2 1-16,-5-5 3 15,1-4 0-15,-8-3 1 16,-3 1-3-16,0-7-1 16,-11 7-3-16,-17-4 6 15,-12 1-1-15,1-4-37 16,0 0-19-16,11 0-21 16,8 0-31-16,16-5-68 15,4-7-217-15</inkml:trace>
  <inkml:trace contextRef="#ctx0" brushRef="#br0" timeOffset="13706.9852">8935 4539 897 0,'0'0'29'0,"0"0"88"16,0 0-59-16,0 0-25 15,0 0-27-15,0 0-6 16,-107 37 0-16,90 4-1 16,4 1-1-16,10 2 0 0,3-9-3 15,3-5 5-15,13-7-1 16,4-9-2 0,5-5-6-16,5-6 9 0,0-3 5 15,-2 0 0-15,-1-13 3 16,-5-4-3-16,2-4 7 15,-6-4 0-15,-4 4 8 16,-4 3 5-16,-4 2-2 16,-6 6 2-16,0 5-16 15,0 2-2-15,0 3-2 16,-12 0-5-16,-3 11-5 16,3 6 2-16,3 0 1 15,9 2-3-15,0-2 0 0,0 0-2 16,18-3-9-16,9-3-7 15,-1-6 7-15,9-4-7 16,-5-1 5-16,-8 0 11 16,-2 0 5-16,-7-1 2 15,-10-7 0-15,-3-3 5 16,0-3-4-16,0 0-1 16,-16-3 0-16,0 2 0 15,-1 0-1-15,5-1 1 16,-2-2 0-16,7 7 1 15,1 0 1-15,6 3 0 0,0 0-2 16,0 2-5 0,13 0-4-16,10 1 4 0,3 3 1 15,6 2 3-15,-6 0 0 16,-3 0 0-16,-3 7 1 16,-2 8-5-16,-3 4-5 15,-2 0 10-15,-2 3 0 16,0 0 1-16,-5-5 0 15,-5-3-1-15,2-2 1 16,-3-7 1-16,2-2-2 16,-1-1 2-16,-1-2-2 15,2 0 10-15,-1 0 11 0,1 0 31 16,3-2-1 0,5-12-14-16,2-1-29 15,1-5-4-15,4 1-3 16,2-4 2-16,5 0-3 0,-3 1-1 15,3 5 1-15,-8 8-6 16,-4 6 4-16,-3 3-4 16,6 2 5-16,-3 15-2 15,1 5 3-15,-3 4 0 16,0 1 0-16,-4-2 1 16,-2-4-1-16,-1-4 0 15,0-3 2-15,0-6-2 16,-3-1 0-16,0-6 0 15,2 0 0-15,-2-1 1 16,2 0 4-16,3 0 2 0,2-6-1 16,7-9 1-1,1-7-5-15,6-2-1 0,-2-3 2 16,8-5-3 0,-3 1 1-16,2 3-1 0,-3 8 1 15,-6 6-5-15,-4 9 4 16,-10 3-5-16,0 2 1 15,3 2-1-15,0 17-4 16,2 10 9-16,-2 6 0 16,0 0 0-16,-2 0-2 15,-1-4-2-15,-3 0 1 16,3-9-5-16,-3 0-5 0,0-8-59 16,0-5-85-16,0-9-247 15</inkml:trace>
  <inkml:trace contextRef="#ctx0" brushRef="#br0" timeOffset="13978.1554">10163 4200 751 0,'0'0'140'16,"0"0"-40"-16,0 0-19 15,0 0-53-15,0 0-28 0,0 0-7 16,-20 68 7 0,20-11 4-16,0 6-4 0,0 0 2 15,0 0-2-15,0 2 0 16,-4-6 2-16,4-6-2 16,0-12 3-16,0-7-3 15,0-11 0-15,0-7-15 16,0-8-241-16</inkml:trace>
  <inkml:trace contextRef="#ctx0" brushRef="#br0" timeOffset="14241.2726">10133 4596 717 0,'0'0'157'0,"0"0"-69"15,0 0-37-15,0 0-22 16,0 0-12-16,0 0-6 16,192-29-7-16,-162 44-4 15,-12 4-1-15,-7 8-5 16,-9 4 5-16,-2-2 1 16,-16 0 0-16,-19-3 1 15,-7-3 10-15,-5-1-10 16,-1-3-1-16,6-5-74 15,13-5-245-15</inkml:trace>
  <inkml:trace contextRef="#ctx0" brushRef="#br0" timeOffset="14670.6479">10610 4718 807 0,'0'0'21'0,"0"0"121"16,0 0-124-16,0 0 6 16,0 0-9-16,0 0-5 0,173-94-8 15,-154 76 2-15,1-2 7 16,-8-3-6-16,-5 1-1 15,-5-1-1-15,-2 3-2 16,0 6 0-16,-15 3-1 16,-11 6-9-16,-6 5 5 15,-13 2 0-15,-1 20-3 16,1 7 7-16,2 6-1 16,11 2-5-16,13 0 3 15,0-4-1-15,14-3 4 16,5-3 1-16,0-5 0 15,5-1 1-15,20-4 2 16,0-4-4-16,11-2 4 0,6-5-4 16,4-3-1-16,-1-3-47 15,1 0-234-15</inkml:trace>
  <inkml:trace contextRef="#ctx0" brushRef="#br0" timeOffset="15418.1052">14336 4017 598 0,'-10'-17'38'16,"4"6"145"-16,2 3-52 15,0 3-58-15,1 4-10 16,0 1-23-16,-7 4-40 16,-8 27-11-16,-14 16 11 0,-11 14 3 15,-4 9-3 1,-4 4 2-16,1-1 7 16,3-3-4-16,1-5 3 15,4-7 2-15,4-2-10 0,8-10 1 16,7-8 3-16,4-6-1 15,2-11-3-15,8-7 2 16,5-7-1-16,4-7-1 16,0 0-41-16,4-24-91 15,14-18-647-15</inkml:trace>
  <inkml:trace contextRef="#ctx0" brushRef="#br0" timeOffset="15705.576">14272 4025 912 0,'0'0'17'0,"0"0"81"15,0 0-7-15,0 0-43 16,0 0-32-16,0 0-16 16,3 13-19-16,0 31 19 15,3 8 0-15,-4 6 1 16,3 3 2-16,0-1-1 15,5 0-2-15,0-5 1 16,4-5 0-16,-2-5-1 16,-2-8 0-16,4-4 1 15,-2-5 2-15,-6-6-3 16,1-6 0-16,-4-1-1 16,-3-11-141-16,0-4-284 0</inkml:trace>
  <inkml:trace contextRef="#ctx0" brushRef="#br0" timeOffset="15896.0707">13851 4531 942 0,'0'0'20'15,"0"0"33"-15,0 0-22 16,0 0-10-16,0 0-11 15,0 0-10-15,234-117-3 0,-165 114 0 16,-2 3-59-16,-4 0-273 16</inkml:trace>
  <inkml:trace contextRef="#ctx0" brushRef="#br0" timeOffset="16727.307">14430 4574 809 0,'0'0'68'0,"0"0"38"16,0 0-19-16,0 0-5 15,0 0-50-15,0 0-11 16,16-87-17-16,7 78-1 16,0-1-1-16,-3 6 3 15,-8 3-3-15,-6 1-2 0,0 0-3 16,1 3-5-16,4 12 4 15,1 8 4-15,-2 2 2 16,0 3-1-16,0-1 0 16,0-2-1-16,-8-3 2 15,2-2-2-15,-4-6 1 16,0-3 0-16,0-5-1 16,0-5 1-16,0-1 2 0,1 0 0 15,-1 0 6 1,3 0 5-16,2-15 23 0,4-8-20 15,6-6-14-15,-3-1 0 16,7 0-3-16,2 0 0 16,-3 5 4-16,3 4-4 15,-9 7 1-15,-2 9-1 16,-4 2-6 0,-2 3 6-16,-1 0-4 0,3 3-2 15,5 14-2-15,-4 6 6 16,-1 7 2-16,-1 4 0 15,-4 0 1-15,2-1 0 16,-1-2-1-16,2-6 0 16,-1-8 0-16,1-6 0 15,0-7 0-15,-1-4 1 16,3 0-1-16,4 0-1 16,11-15 1-16,7-11 8 0,7-4-3 15,-2-1-3-15,-7 0-2 16,3 1 8-16,-6 2-8 15,-6 5 1-15,-6 4-1 16,-11 3 0-16,0 4-4 16,0 3 2-16,-17 4-9 15,-4 5-5-15,-3 0-10 16,3 0 1-16,8 11 1 16,7 4-8-16,6 2-18 15,0 2 4-15,2 2 21 16,11-1 4-16,0 2 15 15,4-5 5-15,-5 2-6 0,-1-4 6 16,-2-1 0-16,-1 2 1 16,1-2-3-16,-6 3 3 15,-3-3-3-15,0 0 3 16,0 0 0-16,0-1 1 16,-6 2 4-16,-14-1-3 15,-3-2-2-15,-3-3-81 16,6-7-182-16</inkml:trace>
  <inkml:trace contextRef="#ctx0" brushRef="#br0" timeOffset="18107.1398">15431 4507 583 0,'0'0'18'16,"0"0"70"-16,0 0 2 15,0 0-2-15,0 0-20 16,0 0-11-16,10-86-10 16,-17 86-19-16,-17 0-20 15,-4 8-8-15,-5 17-3 0,-3 8 2 16,7 1 1-16,10 0-1 16,9-2-3-16,7 1-2 15,3-4 5-15,0-3-1 16,16-6 0-16,13-8 4 15,2-4-2-15,6-8 7 16,-1 0-2-16,0-3 12 16,-8-13-5-16,-3-1 0 15,-1-3 7-15,-7 1-4 16,-3 0-2-16,-6 4-2 16,-8 2 5-16,0 7 16 15,0 3-20-15,-9 3-12 16,-7 0-5-16,-2 3 1 15,9 13 2-15,6 4-4 0,3 0 6 16,3-1-3-16,21-3-6 16,7-8-2-16,3-3 5 15,1-5 0-15,-6 0 6 16,-6 0 0-16,-9-3 0 16,-5-6 3-16,-5-2 0 15,-4 0 7-15,0-4-10 16,0-4-1-16,-13 2 1 15,2 0 0-15,2 1 0 16,-4 3-1-16,5 3 0 16,3 2 1-16,2 1-1 15,3 3 1-15,0-1 0 16,0 2-11-16,9-2-2 16,11 1 7-16,0 4 5 15,6 0-3-15,-2 0 4 0,-3 0 0 16,0 15-4-16,-3 1 1 15,-5 6-3-15,0 1 5 16,-5 0-1-16,-1-1 1 16,1-3 1-16,-8-5 0 15,3-4 0-15,-2-5 1 16,-1-2-1-16,0-1 1 16,0-2 0-16,0 0 6 0,0 0 2 15,2 0 9 1,-2-13 12-16,3-3-21 0,0-5-6 15,4-1-1-15,5-2 0 16,5 2-2-16,-2 2 0 16,6 5-2-16,-7 6 2 15,0 7-3-15,0 2 1 16,2 0-2 0,-5 4-1-16,3 14 1 0,1 6-1 15,-4 6 5-15,-1 1-1 16,0 0 1-16,0-2 0 15,-3-8-1-15,-4-6 2 16,0-7-1-16,0-4 0 16,-3-2 1-16,4-2 1 15,-1 0 6-15,6-2 16 0,5-15 11 16,0-5-30 0,5-4-4-16,0-3 0 0,-3 0 3 15,0 0-1-15,1 5-2 16,-2 3-1-16,-2 8 0 15,-5 7 0-15,-5 1 0 16,0 5-2-16,0 0-5 16,0 10-8-16,2 12 5 15,1 4 10-15,-1 1-1 16,-5 2 2-16,0-2-1 16,0-4 0-16,0 0 0 15,0-8-5-15,0 0-46 16,0-8-74-16,0-7-247 15</inkml:trace>
  <inkml:trace contextRef="#ctx0" brushRef="#br0" timeOffset="18618.485">16481 4149 401 0,'0'0'624'15,"0"0"-576"-15,0 0 48 16,0 0-48-16,0 0-47 16,0 0-1-16,-31 33 0 0,31 26-1 15,5 3 2 1,3 3 0-16,-1 1-1 0,-4-4 2 16,-1-3 0-1,1-4 0-15,-2-6-2 0,1-6-1 16,2-15 1-1,1-9-3-15,-5-11 3 0,3-6 0 16,-3-2 0-16,0 0 7 16,2-1 3-16,5-16 10 15,-4-6-16-15,4-4-3 16,0-5 1-16,-4 4-1 16,2-2 2-16,-1 5-3 0,6 2 1 15,0 5-1 1,2 3-6-16,6 6-4 0,-2 4 9 15,5 5-8-15,1 0 6 16,-5 3 3-16,-2 11-1 16,-6 4-1-16,-5 4 1 15,-2 4-4-15,-2 3 5 16,0 1 2-16,-3 0-2 16,-16-3 0-16,-3-2-1 15,-8-4-6-15,-2-1-49 16,-5-4-45-16,2-8-114 15,11-3-603-15</inkml:trace>
  <inkml:trace contextRef="#ctx0" brushRef="#br0" timeOffset="19002.2043">16828 4659 931 0,'0'0'37'15,"0"0"63"-15,0 0-29 16,0 0-38-16,0 0-28 16,0 0-3-16,115-92 1 15,-92 75 0-15,-4 2 0 16,-8 0 2-16,-8-1-2 15,-3 1-2-15,0 4 1 0,-10 3-2 16,-13 5-5-16,-10 3-2 16,-6 0 4-16,-3 14 2 15,4 11-2-15,5 5 0 16,13 6-1-16,8 1 0 16,11-3 4-16,1-3-5 15,3-6 1-15,15-7-6 16,0-5-15-16,6-6-23 15,7-7-59-15,2 0-130 16</inkml:trace>
  <inkml:trace contextRef="#ctx0" brushRef="#br0" timeOffset="19209.3549">17139 4149 899 0,'0'0'10'0,"0"0"63"16,0 0-18-16,0 0-17 15,0 0-38-15,0 0-20 16,6 28 20-16,13 5 9 16,-2 7-9-16,-6-1-91 15,-6-3-261-15</inkml:trace>
  <inkml:trace contextRef="#ctx0" brushRef="#br0" timeOffset="19646.719">17392 4524 864 0,'0'0'74'15,"0"0"59"-15,0 0-71 16,0 0-12-16,0 0-29 16,0 0-15-16,-4-35-6 15,-14 35-12-15,-8 3 12 0,-4 9 0 16,4 1 4-16,5-1-4 16,7 0-7-16,3 0 4 15,6 0 2-15,5 0-9 16,0 3-8-16,0-1 7 15,18 1-20-15,5-1 11 16,-3 3 20-16,3-1 0 16,-4 1-2-16,-1 0 1 15,2 1 1-15,0 0 0 16,0-1-1-16,-6-1 2 16,-6-7-2-16,-4-1 1 15,-4-4-1-15,0 0-5 16,-9 0 6-16,-25 1 6 15,-17 1-1-15,-7-3-4 0,-1 4-1 16,3-7-94-16,18 0-196 16</inkml:trace>
  <inkml:trace contextRef="#ctx0" brushRef="#br0" timeOffset="20329.656">18304 4192 587 0,'0'0'241'15,"0"0"-221"-15,0 0 97 16,0 0-62-16,0 0-28 16,0 0-11-16,-348-71-6 15,292 116-10-15,10 10-2 16,11 4 0-16,16 2-1 15,14-4 0-15,5-2 0 16,15-7 3-16,18-4 0 16,10-7 0-16,9-9 1 15,6-11 5-15,6-13-2 0,-7-4 4 16,-5-13 9-16,-11-13 12 16,-12-9 16-16,-5-2-8 15,-6-8-11-15,-7-5-4 16,-11-7-4-16,0 2-10 15,0-1-5-15,-23 6-2 16,-7 9 0-16,-5 9-1 16,-3 8 0-16,1 12 0 15,5 9 0-15,3 3-5 16,5 4-36-16,6 18-57 16,11 6-65-16,7-2-203 15</inkml:trace>
  <inkml:trace contextRef="#ctx0" brushRef="#br0" timeOffset="22127.8713">18086 4421 890 0,'0'0'20'15,"0"0"86"-15,0 0-3 16,0 0-70-16,0 0-22 15,0 0-11-15,-18-16-15 16,18 39 11-16,7 7 4 16,10 0 4-16,7 2-2 0,1-2-2 15,8-4 1 1,4-3 1-16,3-9-2 0,1-4 4 16,-4-6 1-16,-4-4 0 15,-3 0 1-15,-7-14 3 16,-2-6 1-1,-3-3 6-15,-2-4 6 0,-2 1-6 16,-1-4 1-16,-2 2 1 16,-4 3-10-16,-2 3 3 15,-2 8 10-15,-3 5-10 16,0 8-2-16,0 1-4 16,0 0-5-16,0 0-7 15,0 15-3-15,0 9 7 16,0 7 3-16,0-1 0 0,0 0-1 15,7-2-1 1,5-1 2-16,3-4 0 0,3-3-1 16,0-5 1-16,0-4-3 15,-2-7 2-15,2-4 1 16,-1 0 1-16,-3-4 2 16,1-11 9-16,2-3-8 15,-4-2 0-15,0-2-3 16,-1 3 4-16,-2-1-4 15,-6 3-1-15,0 6 3 16,-4 3 2-16,0 4-4 16,0 4 1-16,0 0-2 15,0 0-7-15,0 0 5 0,0 0-7 16,0 13 4 0,0 4 4-16,0 3-1 0,0-1-2 15,0 0 1-15,8-2-2 16,8 1 3-16,10-5-6 15,8-6-1-15,8-6 8 16,2-1-6-16,6 0 7 16,-8-9 0-16,-7-5-5 15,-6-6 3-15,-9 1 1 16,-3-5 1-16,-7 2 0 16,-5 2 1-16,-5 2-1 15,0 3 0-15,-3 5-3 16,-16 2 1-16,-10 8-7 15,-4 0 5-15,1 8 4 0,0 12-2 16,5 3-1-16,11 1 2 16,3 1-4-16,9-6 5 15,4 1-2-15,0-6-5 16,11-3-1-16,8-5-6 16,8-6 1-16,1 0 12 15,-2 0 1-15,-6-3 0 16,-6-4 3-16,-6 4-2 15,-4 2 0-15,-2-1-1 16,-1 2 0-16,-1 0-4 16,4 3-10-16,2 11 11 0,2 2 2 15,3-4 1 1,0-5-1-16,3-1 1 16,-1-5 0-16,1-1-4 15,5 0 4-15,-2-4 1 16,0-9-1-16,0-1-4 0,-2-1 4 15,-3-1 2-15,-1-1-1 16,-2 0-1-16,0-3 2 16,6-2-2-16,0 1 1 15,5 1-1-15,2 4 0 16,1 6-2-16,0 2-4 16,0 5 4-16,-1 3-4 0,0 0 3 15,-2 3-2 1,1 12 4-16,1 4-2 0,0 3 2 15,-4 3-4-15,-6 0 5 16,-4 0-4-16,-8 0 3 16,0-4-2-16,-3-3 0 15,-16-4 3-15,-7-5 0 16,-3-2 2-16,3-7-1 16,6 0 0-16,8 0 3 15,5-10-2-15,7-1 6 16,0-8-7-16,0-6-1 15,13 1-1-15,8-5 1 16,3 2 0-16,4-2 0 16,4-2 0-16,-3 0 1 0,3-2-1 15,-1-2 1-15,-1-1-1 16,-3-3 2-16,-6 2-1 16,-3-1 1-16,-8 2 0 15,-4-1 0-15,-6 4-2 16,0 6 0-16,0 6 1 15,-4 6 2-15,-4 8 0 16,-2 7-3-16,-5 0-6 16,-3 22-3-16,-6 13 5 15,3 10 3-15,5 7-3 16,4 6 3-16,7 0 0 16,5 1 1-16,0-2-3 15,0-3 3-15,11-1 0 0,7-5-1 16,4-5 0-1,6-7 1-15,5-8 0 0,3-11 1 16,4-10-1-16,3-7 6 16,-2 0-2-16,-2-15 13 15,-3-7-1-15,-5-2 2 16,-3-8-3-16,-1 1 2 16,-5 0-4-16,-4 2-10 15,-6 7 2-15,-7 5 5 16,-5 6-9-16,0 3 4 15,0 5-5-15,-9 3 0 16,-9 0-1-16,1 6-5 16,-1 11 3-16,6 6 0 0,4-1 0 15,6 2-1-15,2-4 1 16,0 0 0-16,17-4 0 16,8-7-7-16,5-1 1 15,1-6 8-15,3-2-1 16,-2 0-41-16,-4 0-22 15,-7-14-94-15,-11-3-165 16</inkml:trace>
  <inkml:trace contextRef="#ctx0" brushRef="#br0" timeOffset="22317.4738">19491 4459 752 0,'0'0'95'0,"0"0"-84"0,0 0 0 15,0 0-10-15,0 0-1 16,0 0-92-16,352-20-227 16</inkml:trace>
  <inkml:trace contextRef="#ctx0" brushRef="#br0" timeOffset="22659.5598">20439 4141 1044 0,'0'0'60'0,"0"0"54"15,0 0-60-15,0 0-20 16,0 0-32-16,0 0-2 15,-1-7-12-15,13 36 12 16,4 8 4-16,-5 6-4 16,-5 2 1-16,-5 2 1 15,-1-1 4-15,0-2-6 16,0-2 0-16,5-3 0 16,5-4 0-16,1-6 0 15,9-3-1-15,3-9-3 16,2-3 1-16,7-8 1 15,6-4 2-15,3-2 1 0,-3 0-1 16,-2-10-46-16,-3-5-66 16,-12-5-65-16,-11-5-242 15</inkml:trace>
  <inkml:trace contextRef="#ctx0" brushRef="#br0" timeOffset="22855.0359">20375 4417 629 0,'0'0'94'0,"0"0"108"0,0 0-90 15,0 0-31-15,0 0-79 16,0 0-2-16,108-56 2 16,-53 48-2-1,-3 1 2-15,-9 3-2 0,-13-3-139 16,-12-3-325-16</inkml:trace>
  <inkml:trace contextRef="#ctx0" brushRef="#br0" timeOffset="128487.0146">1780 7970 695 0,'0'-8'52'0,"3"2"48"16,-3 4-46-16,3 2-23 15,-3-1-10-15,3 1-21 16,1 0-7-16,-1 8 1 16,3 14 6-16,3 6 6 15,-4-2-4-15,5-2-2 16,-1-4 2-16,3-11 0 15,6 2-1-15,7-8 7 16,11-3 3-16,9-7 14 16,12-22 9-16,14-7-8 0,5-7-9 15,0-1-7 1,-1 2-4-16,-1-1-3 0,-2 0-2 16,13-3 3-16,3 7-4 15,6 7 0-15,-3 13-19 16,-10 7-91-16,2 8-139 15</inkml:trace>
  <inkml:trace contextRef="#ctx0" brushRef="#br0" timeOffset="129265.6107">8413 8165 257 0,'0'0'32'0,"0"0"19"15,0 0-21-15,0 0 9 16,0 0 14-16,0 0 2 16,-57-120-3-16,57 112-9 15,-3 2 40-15,3 0-1 16,0 6-12-16,0 0-16 16,0 0-30-16,-2 0-24 15,1 7-11-15,-6 19 2 16,1 6 9-16,0 9 7 15,0-9 0-15,3-5 0 16,3-10 3-16,0-5 0 16,0-5-3-16,21-7 0 15,16-2 25-15,20-25 36 16,16-19-13-16,11-7-28 0,0-3-11 16,6-4-8-16,5 3 0 15,7-3-6-15,1-1-2 16,-6 3-4-16,-9 14 3 15,-17 13-2-15,-23 14-67 16,-18 8-102-16,-16 4-243 16</inkml:trace>
  <inkml:trace contextRef="#ctx0" brushRef="#br0" timeOffset="130332.9353">13911 7853 440 0,'0'0'58'0,"0"0"27"0,0 0 12 15,0 0-18 1,0 0-38-16,0 0-15 16,-17-24-26-16,13 34-11 15,-2 11 11-15,-3 4 4 16,2 1-4-16,1-2 1 0,3-7 3 16,3-5-3-16,0-4-1 15,0-6-4-15,0-2 4 16,20 0 17-16,18-10 40 15,23-14 34-15,21-13-50 16,9-6-23-16,12-3-5 16,5-3 0-16,2-5-4 15,0-3-3-15,-5 2 0 16,-7 2-1-16,-18 4-4 16,-11 9 5-16,-20 11-4 0,-14 9-2 15,-18 10 2 1,-9 5 0-16,-4 3-2 0,-4 1 1 15,2 1-1-15,-2 0-1 16,0 0-1 0,0 0-5-16,0 0 3 0,0 0 0 15,0 0 0-15,0 0 4 16,0 0 1-16,0 0 2 16,0 0-2-16,0 0-1 15,0 0 0-15,0 0 1 0,0 0-1 16,0 0 1-1,0 0 0-15,0 0-1 16,0 0 0-16,0 0 4 0,0 0-2 16,0 0-2-16,0 0 2 15,0 0-2-15,0 0-15 16,0 0-52-16,0 0-67 16,-3 1-68-16,-8 2 23 15</inkml:trace>
  <inkml:trace contextRef="#ctx0" brushRef="#br0" timeOffset="147753.2627">19656 8788 247 0,'0'0'78'15,"0"0"4"-15,0 0-21 16,0 0-22-16,0 0 0 16,0-1-5-16,5-4 22 15,7-2-15-15,2 0-22 16,0-5 17-16,-1 0 7 0,0 0-7 15,-3-1-11-15,-4 1 8 16,-6 1 4-16,0 3-22 16,0 1 16-16,-5 2-18 15,-12 2-1-15,-15 3-10 16,-5 0-2-16,-9 3-1 16,1 11 1-16,-3 6 0 15,5 5 0-15,-5 5 0 16,0 4 0-16,2 9 0 15,3-1 0-15,3 7 0 16,10 4 0-16,7 3 0 16,6 1 4-16,4-2-4 0,9-2 0 15,1 3 0 1,3 0-3-16,0 2 3 16,10 0 2-16,0-2-2 0,6 0 0 15,-4-2 0-15,0-4 0 16,1-2 0-16,-2 2 1 15,0 0-1-15,-1-5 0 16,-7 5 0-16,-2-3 1 16,-1-1-1-16,0 0 0 15,-3-3 0-15,-9-1 0 16,-3-1 0-16,-4-2 2 16,-1-5-2-16,-3-1 0 15,-1-7 3-15,0-3-3 0,4-4 2 16,3-5-2-1,8-4 0-15,2-4 0 0,4-2 0 16,2-4 1-16,1 0 0 16,0 0-1-16,1 0 1 15,18 0-1-15,9 0 1 16,2 9-1-16,3 1 0 16,-6 7 0-16,-2 3 0 15,-2 4 1-15,-3 5-1 16,-1 10 0-16,-2 8 0 15,-5 5 0-15,-8 2-1 16,-4 5 1-16,0-3 0 0,-6 4 0 16,-15 5 0-16,-4 2 0 15,-6 2 0-15,-6 4 1 16,-3 8-1-16,-10 10 1 16,-5 8-1-16,-8 2 0 15,-3-1 4-15,2-4-4 16,1-1-4-16,9-6 4 15,8-8 0-15,15-6 0 16,13-13 0-16,16-8 0 16,2-6 0-16,16-11 0 15,12-11 0-15,8-6 1 16,7-6 0-16,9-7 6 16,6-4-5-16,4-3-2 15,0 3 0-15,-4-3-3 16,-3 3-4-16,-9 7-81 0,-15 3 34 15,-17 1-179-15,-14 2-191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58:48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6414 5881 37 0,'3'-7'60'0,"-2"0"15"15,2 1-47-15,1 4-16 16,-1-1 12-16,-3 1 6 16,0 0-22-16,3 0-5 15,-3 1 19-15,0-1-1 16,0 2 4-16,0-2 25 16,0 2-5-16,0 0 4 15,0-3-11-15,0 2-18 16,3-2-5-16,-3 0 21 15,0-2 1-15,0 3 2 16,4-1-9-16,-4 0 9 16,0 2-17-16,3-1-9 15,-3-1 5-15,0 3 10 0,0 0-9 16,0 0-11-16,0 0 1 16,0 0-9-16,0 0 2 15,0 0-2-15,0 0 0 16,0 0-3-16,0 0-2 15,0 0 2-15,5 0-3 16,2 6 6-16,2 2 2 16,3 3 2-16,-3 0-7 15,0 1 6-15,4 2-1 16,-2 3-2-16,2 2 0 16,-1-1-2-16,0-3 2 0,0-1-1 15,-3-5 1 1,0-4 2-16,1-2 1 0,-3-3 0 15,13 0 1-15,6-17 14 16,21-19 11-16,19-15 14 16,16-12-13-16,9-7-14 15,9-5-7-15,4-3 1 16,-4-1-3-16,0 3-1 16,1 2-5-16,1 8 4 15,-8 6-1-15,-18 11-2 16,-16 6-1-16,-20 11 1 15,-12 8-1-15,-12 7-1 16,-2 9 4-16,-8 4 0 16,-6 2 15-16,3 1-11 15,-3 1-2-15,0 0-4 16,0 0-2-16,0 0-1 16,0 0-3-16,0 0-1 0,0 0 5 15,0 0-2-15,0 0-3 16,0 0 5-16,0 0 0 15,0 0 0-15,0 0 1 16,0 0-1-16,0 0 0 16,0 0 2-16,0 0 3 15,0 0-5-15,0 0-2 16,0 0 2-16,0 0 0 16,0 0 2-16,0 0-2 15,0 0 1-15,0 0 1 16,0 0-2-16,0 0 0 15,0 0 0-15,0 0 0 16,0 0 0-16,3 0 0 16,-3 0 0-16,0 0 3 0,0 0-2 15,0-2-1-15,0 2 0 16,0 0 0-16,0 0-4 16,0 0 4-16,0 0 1 15,0 0-1-15,0 0 2 16,0 0-5-16,0 0 6 15,0 0-5-15,0 0 2 16,0 0 0-16,0 0 3 16,0 0-1-16,0 0-4 15,0 0 3-15,0 0-1 0,0 0 1 16,0 0 3-16,0 0-8 16,0 0 4-16,0 0 0 15,0 0 0-15,0 0 0 16,0 0 0-16,0 0 0 15,0 0 1-15,0 0 1 16,0 0-4-16,0 0 2 16,0 0 0-16,0 0 0 15,0 0 0-15,0 0 0 16,0 0 0-16,0 0 2 16,0 0-2-16,0 0-2 15,0 0 2-15,0 0 0 16,0 0 0-16,0 0-1 0,0 0-18 15,0 0-51-15,0 0-79 16,0 0-222-16</inkml:trace>
  <inkml:trace contextRef="#ctx0" brushRef="#br0" timeOffset="8225.4991">18583 7004 305 0,'0'0'43'15,"0"0"31"-15,0 0-47 16,0 0 5-16,0 0-2 16,0 0-2-16,0 0 12 15,0-43 7-15,0 39 18 16,0 0-9-16,0 1-20 16,0 1-1-16,0 2-3 15,0 0-9-15,0-1-4 0,0 1-6 16,0 0-9-1,0 0-4-15,0 0-1 0,0 0-4 16,0 0 1-16,0 0-3 16,5 10 7-16,0 7 1 15,4 4 3-15,0 1-3 16,-2 1 0-16,-2 1 0 16,2-4 0-16,-2-4-1 15,0-3 0-15,0-6 0 16,-1-5 1-16,0-2 3 15,15-2 4-15,13-28 41 16,21-18 6-16,26-16-31 0,19-10-2 16,20-9-5-1,18-5-11-15,7 1-1 16,6 0-1-16,-7 6-2 0,-18 9-1 16,-18 10 2-16,-21 13 0 15,-21 12-2-15,-18 8 3 16,-14 10-2-16,-12 5-2 15,-8 6 1-15,-6 2 1 16,-4 5-2-16,-2 1-2 16,0 0-6-16,0 0 3 15,0 0-1-15,0 0-10 16,0 0-21-16,0 0 2 16,0 7 8-16,-2 3 10 15,-6 2-24-15,-3 0-45 16,-4 1-33-16,0-2-26 0,-4 1-43 15</inkml:trace>
  <inkml:trace contextRef="#ctx0" brushRef="#br0" timeOffset="13747.6227">8772 13048 325 0,'0'0'71'0,"0"0"-7"16,0 0-13-16,0 0-7 15,0 0-14-15,0 0-8 16,0 0 22-16,-1-42 1 15,1 39-1-15,0 3-16 16,0 0-3-16,0 0-17 16,0 0-4-16,0 0 3 0,0 0-7 15,0 0 0 1,9 0-11-16,0 16 11 0,3 4 9 16,1-1-4-16,1 4-2 15,2-3-3-15,-7-3 2 16,1-1 1-16,1-2-3 15,0-3 3-15,3-8 4 16,2-3 11-16,13 0 13 16,12-30 29-16,23-21-6 15,20-18-31-15,16-13-8 16,11-14-3-16,-1 0 1 16,-7 4-6-16,-3 13-3 15,-15 13 1-15,-9 15 2 0,-17 9-7 16,-8 5 3-16,-12 10-3 15,-9 8 0-15,-11 6 1 16,-5 3-1-16,-8 4 0 16,-3 6 0-16,-3-3-2 15,0-1 1 1,0 4-2-16,0-3-5 0,0 3-6 16,0 0-6-16,0 0-5 15,0 0 0-15,0 0 5 16,0 0 8-16,0 0 12 15,0 3-3-15,0 1-1 16,0-4 1-16,0 0 3 16,0 0-1-16,0 0 4 0,0 0-9 15,0 0 6-15,0 0 0 16,0 0 7-16,0 0-7 16,0 0 0-16,0 0 0 15,0 0-7-15,0 0 7 16,0 0 0-16,0 0 3 15,0 0-3-15,0 0 0 16,0 0-3-16,0 0 3 16,0 0 5-16,0 0-4 15,0 0-1-15,0 0-6 16,0 0 5-16,0 0 1 16,0 0-1-16,0 0-9 15,0 0 7-15,0 0-8 16,0 0 6-16,0 0 3 0,0 0 2 15,0 0 0-15,0 0-3 16,0 0 3-16,0 0 3 16,0 0-3-16,0 0 0 15,0 0 0-15,0 0-3 16,0 0 7-16,0 0-8 16,0 0 4-16,0 0 0 15,0 0 0-15,0 0 0 16,0 0-1-16,0 0-3 15,0 0 3-15,0 0 1 16,0 0 0-16,0 0 0 16,0 0 0-16,0 0 0 0,0 0 0 15,0 0 0 1,0 0 0-16,0 0 0 16,0 0 1-16,0 0-1 0,0 0 0 15,0 0 0-15,0 0-1 16,0 0-60-16,0 0-54 15,0 0-8-15,0 0-12 16,0 0-99-16</inkml:trace>
  <inkml:trace contextRef="#ctx0" brushRef="#br0" timeOffset="16548.034">9785 10918 356 0,'0'0'38'16,"0"0"35"-16,0 0-16 16,0 0-32-16,0 0-14 15,0 0-11-15,0 0 4 16,-48 24-3-16,45-18 3 15,0 4 1-15,3-7 2 16,0 0-2-16,0-3 1 16,0 0-4-16,7 0 3 15,23-3 54-15,14-16 35 16,13-9-57-16,16-6-18 16,7-3 1-16,8-3-7 15,0 1 1-15,0 1-13 16,-4 2 8-16,-13 6-5 0,-9 8-4 15,-16 8 1-15,-20 4-1 16,-10 6 0-16,-9 4-1 16,-7 0-49-16,-4 1-58 15,-24 19 100-15,-15 6-25 16,-7 7-129-16,-4-3-164 16</inkml:trace>
  <inkml:trace contextRef="#ctx0" brushRef="#br0" timeOffset="16797.909">9909 11003 134 0,'0'0'33'0,"0"0"41"15,0 0-39-15,0 0-11 16,0 0 2-16,0 0 18 16,-43 50 64-16,76-67 1 15,16-8-31-15,12-8-10 0,15-6-33 16,8-3-8-16,4-2-3 15,-2-4 8-15,-8 10-20 16,-15 6-11-16,-14 10 4 16,-23 7-5-16,-11 10 0 15,-10 5-1-15,-5 0-87 16,-18 13-173-16,-17 8 182 16</inkml:trace>
  <inkml:trace contextRef="#ctx0" brushRef="#br0" timeOffset="26828.3311">20563 10319 161 0,'0'0'68'15,"0"0"-10"-15,0 0-15 0,0 0 12 16,0 0-11-16,0 0-10 16,0 0 3-16,0-9-13 15,0 6 1-15,0-3-1 16,0 2 5-16,-2-2-2 15,-3 0 9-15,-1-2-1 16,-4-1-2-16,1-2-4 16,-3-2-16-16,-2 1-1 15,-2 1 3-15,1 0 1 16,-5 3-8-16,1 1 1 16,-7 2-3-16,-3 0-3 15,-1 5-3-15,-1 0 2 16,-8 0-1-16,3 0-1 15,0 0 1-15,5 0-1 16,-2 8 2-16,3 1-2 0,0 10 3 16,-1-1-2-16,4 3 5 15,2 0-3-15,1 6-2 16,0-2 7-16,2 5 1 16,1-4-2-16,3 4-6 15,0 0 8-15,5 4-7 16,-1 2 4-16,2 0-4 15,3 3 1-15,0 1 0 16,4 0-1-16,-3 0 3 16,0-2-4-16,1-1 1 0,1 0 4 15,2 0-5 1,1-3 2-16,1 0-3 0,2-4 1 16,0 1 3-1,0-5-3-15,8 3 1 0,2-3-2 16,3-2 6-16,4-2-5 15,1 1 10-15,4-2-6 16,3-2 0-16,4-1 4 16,-1-6 1-16,7-2 4 15,3 0-8-15,1-3 6 16,4-3 1-16,-4-1-4 16,5-3-6-16,-3 0-1 15,-1 0 8-15,1 0-9 0,-3 0 6 16,-2-7-7-1,0-3 9-15,-2-4-5 0,4-1 2 16,3-3-2-16,1-4 5 16,4-2-2-16,-1-2 0 15,0-4 5-15,-3-3-3 16,-6 0 3-16,-4-6 0 16,-5-1 1-16,-5-6 1 15,-3 0-4-15,-8-1-2 16,-5 0-4-16,-6-1-2 15,0 1 4-15,-3 2-1 16,-14 1-4-16,-3 1 0 16,-4-1-1-16,-3 5 3 0,-2 0-3 15,-6 6-6-15,-2 9-13 16,-5 7-31-16,0 12-6 16,-4 5-18-16,1 5-69 15,-2 9-96-15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03:00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1828 10826 932 0,'0'-10'21'16,"0"7"8"-16,0 3 6 0,4 0-28 15,-4 13-1-15,0 19 1 16,0 9 1-16,3 2 14 16,0-4-14-16,6-12 5 15,4-10-4-15,4-12 0 16,13-5 14-16,19-12 20 16,27-34-1-16,25-21-19 15,17-19-6-15,11-7-6 0,5-2-3 16,-15 9-4-16,-20 10-4 15,-25 13-7-15,-25 20 6 16,-20 13-21-16,-13 18-15 16,-13 12-7-16,-3 15-72 15,-22 29-60-15,-18 20-17 16,-8 7-296-16</inkml:trace>
  <inkml:trace contextRef="#ctx0" brushRef="#br0" timeOffset="478.6964">1665 12405 1021 0,'0'0'13'0,"0"0"-6"15,0 0 9-15,0 0 6 16,0 0 2-16,0 0-5 16,-76 171-2-16,91-164-1 0,15-7-9 15,19-7 4-15,18-29 22 16,21-20-11-16,21-20-10 16,2-10-5-16,6-6 0 15,-8 3 1-15,-9 12-6 16,-15 11-2-16,-18 15-3 15,-15 17-33-15,-16 10-23 16,-9 14-15-16,-15 3-47 16,-2 4-74-16,-10 3-127 15</inkml:trace>
  <inkml:trace contextRef="#ctx0" brushRef="#br0" timeOffset="1418.2668">1774 8020 733 0,'0'0'28'16,"0"0"32"-16,0 0-4 15,0 0-26-15,0 0-2 16,0 0-21-16,-24 27-3 16,24 16 2-16,0 5 4 15,0-10-2-15,6-10-2 16,9-13-1-16,3-8 6 15,12-7 8-15,13-32 22 16,15-22 8-16,18-22-22 16,14-14-12-16,7-10-11 15,-3-3 3-15,-3 3-7 16,-9 8-2-16,-8 8-30 16,-20 9-47-16,-14 9-44 15,-19 7-32-15,-12 12 112 16,-9 2-264-16</inkml:trace>
  <inkml:trace contextRef="#ctx0" brushRef="#br0" timeOffset="2010.3959">1765 6242 630 0,'0'0'15'0,"0"0"18"15,0 0 22-15,0 0-3 16,0 0-24-16,0 0-23 15,0-4-4-15,9 24-1 16,0 4 2-16,6-4 7 0,-2-5 4 16,-1-8 2-16,3-4 9 15,9-3 39-15,10-13 5 16,21-24-1-16,14-19-23 16,19-16-18-16,9-12-12 15,13-14-1-15,5 5-7 16,-6 5 1-16,-15 17-7 15,-25 22 4-15,-26 17-4 16,-24 15-2-16,-13 13-7 0,-6 4-24 16,0 0 5-1,-16 24-42-15,-14 16-11 0,-9 19 5 16,-13 13-88-16,-3 14-160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04:51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2251 9068 135 0,'0'-3'210'15,"3"0"-152"-15,-3 0 23 16,0 2-26-16,3-1 2 16,-3-1-7-16,2-1-4 15,2 1-20-15,-1-1-3 0,2 1 8 16,-4 0-4 0,1-1 4-16,-2 1 3 15,3 2-6-15,0-5-5 0,1 1-2 16,-1-2 1-16,-1 0-6 15,2-1 1-15,-1 3 3 16,-3-2-2-16,0 0 4 16,0 0-9-16,0-1 0 15,0-1 4-15,-7-1-8 16,-2 1-1-16,-5 3 1 16,-4-2-4-16,-3 6-3 15,-4-1 1-15,3 3-3 16,-5 0 1-16,-3 0-1 15,-5 0 2-15,-3 9-2 16,2 1 1-16,3 4 0 16,0 3-1-16,5 0 0 15,1-1-1-15,8 2 3 0,7-1-4 16,4 4 2-16,4 1-1 16,1 2 1-16,3-2 1 15,0 5-1-15,0-3 0 16,0-2 0-16,11-1 0 15,2-4 0-15,9 3 1 16,-1-1 1-16,6 3-2 16,0-2-4-16,-2 3 4 15,-1 1 5-15,-5 1-5 16,-2-1 0-16,-4-2-1 16,-4 2 1-16,-6-4 0 15,-3 0-2-15,0 0 2 0,0 0 0 16,0-1 2-1,-12 5 0-15,-4-2-1 0,-8 2-1 16,3 5 0-16,-9 0 0 16,0 4 0-16,-1 1 0 15,1-1 4-15,4-7-4 16,6-2-4-16,5-5 4 16,8-2 5-16,1-2-5 15,3-4-1-15,3 5 1 16,0-2 0-16,0 1-1 15,9 2 1-15,1 0 0 16,-1 9 0-16,3 1-3 16,-1 4 3-16,-1 1 0 15,-4 5 2-15,7-1-2 16,-4-5 0-16,9-3 0 0,3-9 0 16,9-5 0-16,19-11 5 15,18-3-4-15,18-3 2 16,8-16-1-16,2 2-2 15,-4-3 1-15,0 4 0 16,-12 2-1-16,-9 5 0 16,-14 4-28-16,-16 2-58 15,-15 3-104-15,-20-2-257 16</inkml:trace>
  <inkml:trace contextRef="#ctx0" brushRef="#br0" timeOffset="632.3332">1198 10715 696 0,'0'0'15'0,"0"0"3"16,0 0 9-16,0 0 9 15,0 0 10-15,0 0-46 16,0 0-6-16,0 12 4 16,0 21 4-16,0 0-1 15,-3 3 2-15,0-5-3 0,0-9 0 16,3-7 3-16,0-7-1 15,0-4 3-15,0-4 3 16,12-1 43-16,21-22 81 16,22-12-68-16,11-16-44 15,11-5-7-15,-3-6-2 16,4-5-7-16,0-5-4 16,4-4 3-16,-7 4-2 15,-7 8-1-15,-17 19 1 16,-11 11-1-16,-17 14 1 15,-7 8-1-15,-10 8 0 16,-3 4-3-16,-3 0-1 16,-3 17-20-16,-19 12 0 15,-11 18-90-15,-9 0-63 16,0 4-169-16</inkml:trace>
  <inkml:trace contextRef="#ctx0" brushRef="#br0" timeOffset="1064.901">1338 10858 623 0,'0'0'25'0,"0"0"70"15,0 0-10 1,0 0-17-16,0 0-39 0,0 0-29 15,-7-25-1-15,4 35-3 16,0 7 3-16,0 3 1 16,-3-3 2-16,3-3-2 15,3-3 0-15,0-5 1 16,0-6-1-16,0 0 2 16,0 0-1-16,3 0 10 15,36-17 96-15,16-14-28 16,15-16-58-16,9-4-14 15,-2-7 3-15,6-6-4 16,-4-2-3-16,3 7-1 16,-12 5-2-16,-15 9 3 15,-13 14 2-15,-14 6-5 0,-11 12 0 16,-10 6 1-16,-7 4-1 16,0 3-1-16,0 0-11 15,0 19-42-15,-15 5-17 16,-11 6-79-16,-6-1-220 15</inkml:trace>
  <inkml:trace contextRef="#ctx0" brushRef="#br0" timeOffset="23409.1778">6701 10031 656 0,'-30'-11'14'0,"5"5"40"16,11-1 11-16,2 6 41 15,8-2-39-15,1 3-22 0,3 0-24 16,0 0-21-16,0 0-1 15,0 0-9-15,13 6 8 16,23 1 2-16,31-3 15 16,33-1 29-16,34-3 4 15,16 0-17-15,9 0-17 16,3 0 4-16,7 0-9 16,-3 0-4-16,8 0 0 15,-1-3-5-15,-16 2-1 16,-14 1 1-16,-34 0 3 15,-24 0-3-15,-33 0 5 16,-25 0-5-16,-15 0-4 16,-12 0-20-16,0 1 10 0,-23 2-11 15,-15 7 25-15,-19 0-38 16,-10 3-51-16,-8-5-39 16,-10-5-159-16,-5-3-271 15</inkml:trace>
  <inkml:trace contextRef="#ctx0" brushRef="#br0" timeOffset="23766.6563">6899 10173 610 0,'0'0'6'0,"0"0"2"0,0 0-5 15,0 0 29 1,0 0 111-16,0 0-68 0,-309-5-61 15,309 5-4-15,9 0 3 16,36 0 0-16,37 0 55 16,39-6 9-16,37-7-38 15,18-1-11-15,6-3-3 16,3 5-5-16,-3-5-7 16,3 2-3-16,0 1-6 15,-6-3 0-15,-14 7-2 16,-28 0 2-16,-26 3 6 15,-39 2-8-15,-24 1 0 16,-22 3-1-16,-17 1-1 16,-9 0-2-16,0 0-2 15,0 0-1-15,0 0-7 0,-29 8-5 16,-14 6-64-16,-31 1-210 16</inkml:trace>
  <inkml:trace contextRef="#ctx0" brushRef="#br0" timeOffset="28032.5283">7909 10444 865 0,'0'-25'24'0,"0"11"-7"16,-3 6 7-16,3 0 15 15,-3 5 6-15,3 1-1 16,0 1-24-16,0 1-16 0,0 0-4 16,0 0-1-16,0 0-7 15,0 10 3-15,0 10 4 16,0 3 1-16,0 10 1 15,0 3-1-15,0 8 4 16,-8 7-4-16,-6 3 6 16,3 2-5-16,-2 1 7 15,-1-5-7-15,5-3 0 16,2-6 0-16,7-6 7 16,0-1-4-16,10-9 3 15,10-1-3-15,8-6 2 16,5-7 4-16,13-7 3 15,9-6 0-15,3 0-1 16,5 0 0-16,-9-6-6 0,-5 0-3 16,-10-1 3-16,-7 3-6 15,0 1-1-15,-8 3 1 16,-5-3-35-16,-7 3-97 16,-8 0-91-16,-4 0-168 15</inkml:trace>
  <inkml:trace contextRef="#ctx0" brushRef="#br0" timeOffset="28310.3315">8273 10985 409 0,'0'0'136'0,"0"0"42"0,0 0-41 16,0 0-13-16,0 0-55 16,0 0-29-16,-24-71-22 15,45 68-16 1,10 1 5-16,8 2-3 0,4 0 1 15,-4 5-5-15,-6 9-7 16,-5 6 7-16,-7 0 0 16,-6 6 0-16,-9-2-1 15,-6 5 1-15,0 7 6 16,-26 4 2-16,-15 2 4 16,-12 8-12-16,1-3 2 15,4 2-2-15,3 4-63 16,2-4-106-16,5-8-254 15</inkml:trace>
  <inkml:trace contextRef="#ctx0" brushRef="#br0" timeOffset="29661.9179">9013 11083 662 0,'0'0'64'16,"0"0"64"-16,0 0-42 16,0 0-23-16,0 0-8 15,0 0-16-15,0 0-39 16,-20-39-1-16,20 62-3 16,0 10 4-16,0 1 1 15,3 3 0-15,0-6 2 16,1-1-3-16,3-7 3 15,-4-3-3-15,4-8 3 16,-4-5-3-16,0-4 7 16,-3-3-3-16,3 0 12 15,-3 0 30-15,6 0 15 16,7-18-11-16,7-4-29 0,3-9-20 16,2 1 7-16,-5-1-5 15,0 9 1-15,-4 5-4 16,-7 8 3-16,-2 2-1 15,-4 4-2-15,4 3-6 16,0 0-2-16,4 15-4 16,4 6 12-16,0 1 3 15,2 2-1-15,-5-4 0 16,2-3-1-16,-1-5-1 16,-4-4 1-16,-4-5-1 15,0-3 1-15,-2 0 1 16,-3 0 4-16,1 0-2 15,6 0 6-15,2-11 27 16,4-9-4-16,8-5-24 16,3-5-7-16,3 1-2 0,-5 7 2 15,-9 3-2-15,-3 10 0 16,-3 8 0-16,-7 1 0 16,0 0-6-16,0 0-5 15,3 7 0-15,3 13 10 16,0 2 1-16,0 2 1 15,-2 0 2-15,0-2-2 16,-1-2 0-16,0-3-1 16,1 4 0-16,-1-4 0 15,-3-2-41-15,0-6-11 0,3 1-22 16,3-10-50-16,3 0-99 16,1 0-87-16,-1-19-142 15</inkml:trace>
  <inkml:trace contextRef="#ctx0" brushRef="#br0" timeOffset="29870.3609">9590 11179 17 0,'0'0'395'0,"0"0"-202"0,0 0-5 16,0 0-70-16,0 0-24 15,0 0-26-15,-12-72-21 16,12 72-30-16,0 0-17 16,0 5-13-16,3 12 11 15,10 7 4-15,-1-1 1 0,2 3-3 16,2-2 1-1,-4-2 0-15,6-2-1 0,1-3 2 16,-6 2-1-16,3-2-1 16,0-3-58-16,-3-11-115 15,7-3-214-15</inkml:trace>
  <inkml:trace contextRef="#ctx0" brushRef="#br0" timeOffset="30080.4637">9906 11100 644 0,'0'0'96'0,"0"0"45"16,0 0-59-16,0 0-62 15,0 0-14-15,0 0 2 16,-73 71 2-16,52-36 0 0,0-2-4 16,2 0-3-16,4 0-1 15,0 0 0-15,4-3-2 16,7-1 0-16,1-7-9 15,3-7-159-15,0-13-186 16</inkml:trace>
  <inkml:trace contextRef="#ctx0" brushRef="#br0" timeOffset="30730.8653">10075 11173 359 0,'0'0'500'0,"0"0"-408"15,0 0 7 1,0 0-68-16,0 0-24 0,0 0-6 16,-69 37-1-1,63-12 0-15,3 0 0 0,3-3-2 16,0-6 2-16,9-3-1 16,1-3 1-16,7-3 0 15,-5-5-3-15,-2-2 3 16,-5 0 0-16,-1 0 1 15,-4-2 1-15,0-8 0 16,0-7 0-16,0 3 0 16,-5-4-1-16,-2 4 1 15,-3-2-1-15,-2 3 0 0,1-3-1 16,1 4 0-16,4-1 2 16,3 1 0-16,3 2-2 15,0-2 0-15,9-5-6 16,27-3-3-16,13-4 8 15,12-6-1-15,8-3-4 16,6-5 0-16,-1-4 3 16,-12 0 1-16,-9 2 4 15,-18 8 0-15,-16 2 7 16,-12 3 7-16,-7 8 0 16,-7 2-8-16,-18 4-7 15,-4 9 0-15,-10 4-1 0,-1 0-1 16,4 12-2-16,-6 10 3 15,10 7-1-15,0 4-2 16,5 8 1-16,5 1-4 16,4 8 5-16,15 1-1 15,3 3 0-15,0-1 2 16,7 0 0-16,7-4 1 16,-2-4-1-16,2-5 0 15,2-7 0-15,-3-2 3 16,-4-7-2-16,-3-4 2 15,4-3-3-15,1-5 2 16,-2-2-2-16,7-10-9 16,5 0-119-16,-3-10-164 15</inkml:trace>
  <inkml:trace contextRef="#ctx0" brushRef="#br0" timeOffset="31143.9223">10497 11168 660 0,'0'0'97'15,"0"0"57"-15,0 0-42 16,0 0-33-16,0 0-35 16,0 0-44-16,-26-29-8 15,26 46 6-15,10 9 2 16,3 1 3-16,3-4-3 16,-5 0 0-16,5-3 5 0,-2-1-5 15,3-5-2 1,3-1 2-16,2-7-2 15,8-6-26-15,-5 0-72 16,2-6-41-16,-7-14-7 16,2-2 52-16,-6-5 78 15,-2-3 18-15,-6 0 4 0,0 1 50 16,-8 6 53-16,0 6 5 16,0 6-1-16,0 3-19 15,-4 7-38-15,-2 1-25 16,-4 1-27-16,-6 21 0 15,-3 5-2-15,1 2 0 16,6-2-1-16,-1-1 1 16,3-1 0-16,0 0 0 15,3 1-2-15,7-7 2 16,0 2-65-16,7-11-108 0,16-10-240 16</inkml:trace>
  <inkml:trace contextRef="#ctx0" brushRef="#br0" timeOffset="31700.5244">10910 11315 650 0,'0'0'159'15,"0"0"-67"-15,0 0-69 16,0 0 5-16,0 0 9 16,0 0-11-16,28-7 3 15,-4-4 30-15,1-4-34 0,1-2-5 16,-4 0-17-1,-1-2 3-15,-9-4-5 0,-3-1 11 16,-6 7-9-16,-1 3 9 16,-2 3-5-16,0 7-1 15,0 4-5-15,-11 0-1 16,-11 10-4-16,-3 17 2 16,2 2 2-16,5 4-2 15,10-3 2-15,8-3-2 16,0-8-2-16,6-2 2 15,20-8 0-15,3-9 2 16,12 0 0-16,3-16 13 16,1-7-4-16,-3-3-7 15,-6-3 4-15,-9 1-6 16,-3 2 4-16,-5 0-3 0,-4 5-1 16,-9 5 2-1,-6 4-2-15,0 5 1 0,0 4-1 16,-6 3 0-16,-4 0-3 15,-3 3-2-15,6 13 3 16,3 9-2-16,4 3 2 16,0-4 0-16,0-2 0 15,7 2 1-15,2-8 1 16,-1-3 0-16,-5-1 1 16,0-3-1-16,-3-1-2 15,0 2 2-15,-19 4 4 16,-16 2-4-16,-12 4-19 15,-13-4-142-15,-3-6-212 16</inkml:trace>
  <inkml:trace contextRef="#ctx0" brushRef="#br0" timeOffset="31902.3213">9663 10747 694 0,'0'0'12'16,"0"0"-12"0,0 0-105-16,0 0-241 0</inkml:trace>
  <inkml:trace contextRef="#ctx0" brushRef="#br0" timeOffset="33715.9652">12442 11176 546 0,'0'0'54'0,"0"0"62"16,0 0-17-16,0 0-22 16,0 0-23-16,0 0-21 15,-61-62-15-15,34 62-11 0,-9 9-4 16,-5 19-2-16,2 3 3 15,3-1-4-15,11 6 2 16,8-9-1-16,8-1 0 16,6-6 2-16,3-6 5 15,0-5 4-15,0-2-6 16,6-3 3-16,9-4 3 16,4 0 30-16,8-11 18 15,0-5-25-15,0-1-17 16,1-5-4-16,-7 1-4 15,3-1-3-15,-5 2-3 16,-7 4 1-16,-4 8 3 16,-5 4 6-16,-3 4-3 15,0 0-6-15,0 0-5 16,4 2-7-16,-4 13-6 16,3 8 13-16,3 1 4 0,-2-1-2 15,5-3-2-15,4-4 1 16,0-2 1-16,0-5-4 15,-3-6 4-15,6-3 0 16,3 0 0-16,1-12 8 16,2-5 0-16,0-7-1 15,2-1 1-15,-6-1-2 16,3-2-2-16,-8 9-2 16,-7 5-1-16,-3 8 5 15,-3 6 1-15,0 0-9 16,0 0-4-16,0 6-8 0,0 14 8 15,-6 7 4 1,1-1 3-16,5-2-3 16,0-2-1-16,8-5 0 0,9-5-4 15,2-1 1-15,3-11 0 16,5 0 4-16,3-3 10 16,-1-14-7-16,0-3 1 15,-5 1-4-15,-1-3 7 16,-5-3-3-16,-2 5 0 15,-6 5 0-15,-7 4-2 16,0 4 2-16,-2 7-2 16,-1 0-2-16,0 0-1 15,0 0-9-15,0 16 4 0,0 5 6 16,-1 3 0-16,1-5-5 16,0-2 4-16,10-4 0 15,13-4-3-15,3-3-1 16,12-6 5-16,6-2 0 15,6-16-7-15,-1-7 4 16,-9-2-3-16,-2-6-5 16,-8-4 5-16,-1-6 4 15,0-9-1-15,-6-1 2 16,0-3-3-16,-11 6 4 16,-8 7 0-16,-4 7 3 15,0 6-1-15,-3 7-2 0,-4 8 7 16,-2 5-6-1,5 5 1-15,1 5-2 0,0 0-5 16,-5 18-1-16,-1 11 0 16,-4 17 6-16,4 3 0 15,3 2 0-15,-2 4 0 16,4-2 0-16,4 1 2 16,0-2-5-16,0-8 1 15,0-1 2-15,0-7 0 16,8-1 1-16,-1-5-2 15,-4-3 0-15,-3-4-25 16,0-4-116-16,0-15-184 16</inkml:trace>
  <inkml:trace contextRef="#ctx0" brushRef="#br0" timeOffset="34126.3376">13216 11219 827 0,'0'0'31'15,"0"0"87"-15,0 0-33 16,0 0-18-16,0 0-22 16,0 0-43-16,143-129 4 15,-92 126-6-15,-5 3 1 16,-7 0-1-16,-13 10-1 16,0 7 0-16,-7 3 0 15,1 2 1-15,-4 4-2 16,-4-2 2-16,-5 2 0 0,0-3 0 15,-3-6-1 1,-2 0 1-16,2-5 1 0,-1-5 2 16,0 0-3-1,0-7 0-15,3 0-1 0,4 0 1 16,1-4 10-16,4-6-6 16,-8-4 4-16,-3-1-6 15,-4-2 4-15,0 1-2 16,-3-4-2-16,-14 3-2 15,-10 5-1-15,-5 2 0 16,-6 6 0-16,-4 1 0 16,2 3-7-16,5 0-62 15,12 3-48-15,12 3-136 0</inkml:trace>
  <inkml:trace contextRef="#ctx0" brushRef="#br0" timeOffset="35380.9815">13826 11249 858 0,'0'0'15'15,"0"0"63"-15,0 0-10 0,0 0 11 16,0 0-35-16,0 0-25 15,-41-23-19-15,46 23-1 16,5 0-1-16,4 0 2 16,-5 0-2-16,0 13 1 15,-2 5 1-15,-1 4 0 16,-3 3 0-16,-3-2 0 16,0-6 1-16,0 0 1 15,0-7 0-15,0-6-2 16,0-1 0-16,0-3 1 15,0 0 5-15,0 0 6 16,1-3 12-16,6-11 15 16,1-6-34-16,7-3-1 15,5-3-4-15,5 3 1 16,4 0-3-16,-1 6 2 0,-1 7-4 16,-7 6-1-1,-1 4 2-15,-1 0 3 0,2 14-1 16,0 6-2-16,-7 0 3 15,-1 3 0-15,-4-4 2 16,-2-2-4-16,-2-4 4 16,-4-7-2-16,0-2 0 15,0-4-2-15,0 0 2 16,0 0 8-16,0 0-6 16,3 0 12-16,1-14 8 15,4-9-21-15,4-2-1 16,9-4 0-16,1-2 0 0,8 2 1 15,-3 5-1 1,-6 7-2-16,-1 6 0 0,-6 6 1 16,-7 5-7-1,2 0 8-15,1 16-2 0,0 1 2 16,-4 7-1-16,-3-2-2 16,-3 2 3-16,0-5 1 15,0 1 0-15,0-4-1 16,3-3-2-16,7-3-8 15,16-6-38-15,6-4-38 16,14 0-8-16,2-7-20 16,1-10 19-16,-8-5 38 15,-6 2 47-15,-6-3 10 0,-13 3 22 16,-8 3 68-16,-8 8 16 16,0 1-32-16,-15 5-15 15,-17 3-41-15,-12 3-14 16,-1 14-2-16,2 3-1 15,11 4 2-15,7-1-3 16,12-3 0-16,4-4-1 16,9-6 0-16,0-4-12 15,6-3 9-15,15-3 4 16,9-3 12-16,0-11-3 16,0-4-5-16,-4 8-1 15,-7 0 0-15,-4 6 1 16,-7 4-5-16,-2 0 1 15,0 0-18-15,-2 14 14 0,5 3 1 16,1-2 6-16,4 2 0 16,-1-4-1-16,2-7-2 15,1-2 2-15,7-4-1 16,1-10 5-16,-3-13 5 16,3-3 1-16,-5-1-8 15,-3-3 11-15,1-5-1 16,-4-2 7-16,1-9-17 15,4-7 7-15,-7-3-7 16,0-4 0-16,-2 6 1 16,-4 10-3-16,-5 7 0 15,0 17 3-15,0 10-1 16,0 6 2-16,0 4-6 16,0 17-5-16,-11 16 0 0,0 13 2 15,0 10 4-15,5 2-1 16,0 3 0-16,1-1 0 15,3-7-1-15,2-1 1 16,0-7 0-16,0-8-2 16,10-6 1-16,2-4-8 15,-6-9-88-15,-1-8-78 16,-5-10-372-16</inkml:trace>
  <inkml:trace contextRef="#ctx0" brushRef="#br0" timeOffset="35629.3179">14909 11185 785 0,'0'0'77'0,"0"0"30"0,0 0-50 16,0 0-6-16,0 0-25 16,0 0-20-16,170-73-4 15,-140 78-1-15,-8 14-2 16,-1 5 1-16,-5 1 0 15,-1 2-1-15,-6 0 0 16,-4-1 1-16,-5-2 2 16,0 1-2-16,0-4-2 15,-14-2-40-15,-1-5-140 0,7-11-440 16</inkml:trace>
  <inkml:trace contextRef="#ctx0" brushRef="#br0" timeOffset="35779.4004">15267 11156 744 0,'0'0'42'15,"0"0"63"-15,0 0-72 16,0 0-33-16,0 0-7 16,0 0-194-16,138-16-298 15</inkml:trace>
  <inkml:trace contextRef="#ctx0" brushRef="#br0" timeOffset="36008.7894">15554 11097 578 0,'0'0'221'0,"0"0"-64"0,0 0-75 15,0 0-22-15,0 0-43 16,0 0-17-16,-78 22 5 16,56 2-4-16,5 1-1 15,4 0-2-15,6-6 2 16,6 1 0-16,1-3 0 15,0-4-1-15,12-3 0 16,9-3 2-16,6-4 8 16,4-3-6-16,6 0-3 15,2 0-61-15,-1-14-190 16,2-8-461-16</inkml:trace>
  <inkml:trace contextRef="#ctx0" brushRef="#br0" timeOffset="36283.8106">16066 10657 858 0,'0'0'44'0,"0"0"114"15,0 0-67-15,0 0-22 16,0 0-15-16,0 0-42 16,-24-72-12-16,14 138-4 0,-10 23 4 15,-6 17 2 1,-9 15-2-16,-4 5 0 0,-2 10-2 15,5-7 2-15,8-14 0 16,2-13-2-16,7-16 1 16,2-12 2-1,4-15 0-15,-3-10-1 0,0-12 0 16,2-9-1-16,0-14-91 16,3-14-119-16,8-4-549 15</inkml:trace>
  <inkml:trace contextRef="#ctx0" brushRef="#br0" timeOffset="37413.3104">16165 11110 684 0,'0'0'31'0,"0"0"96"0,0 0-27 16,0 0-33-16,0 0-67 15,0 0-1-15,-20 24 0 16,20 10 1-16,0-2 1 16,7-3 5-16,1-6 1 15,3-6 6-15,-5-4-6 16,-3-8 4-16,1-3 6 16,-1-2 9-16,3 0 30 15,6-4 6-15,7-12-15 16,3-5-38-16,1-1 5 0,-4-4-13 15,1 2 11 1,-7 1-6-16,0 6-3 0,-5 7 1 16,-4 6-4-1,-4 4 0-15,4 0-11 0,-1 7-4 16,3 15 15-16,2 3 1 16,1-1 0-16,2-2 2 15,4-6-2-15,-8-5 0 16,2-5 0-16,-2-6-1 15,-1 0 1-15,7 0 1 16,4-7 23-16,7-12-1 16,0 0-13-16,-2-6 2 15,-4 5-9-15,-4 6 5 0,-5 5-6 16,-4 3 2 0,-5 6-5-16,0 0-12 0,4 4-1 15,-4 16 0-15,6 5 13 16,1 2 6-16,1-4-6 15,3-3 2-15,1-10-2 16,-5-3-1-16,1-4 1 16,-2-3-4-16,3 0 4 15,8-6 9-15,1-14 8 16,5 0-11-16,0-3-2 16,3-3-1-16,1-1 1 15,-5 3-2-15,-3 9 0 16,-13 5-2-16,0 9 0 0,-6-2-1 15,0 3-9-15,1 0-7 16,5 4 4-16,1 11 13 16,3 0 1-16,-3-1 0 15,5 1 2-15,-1 1-1 16,5-2-2-16,-3-1-33 16,5-1-41-16,-1-4-79 15,0-5-316-15</inkml:trace>
  <inkml:trace contextRef="#ctx0" brushRef="#br0" timeOffset="38150.24">17090 11064 804 0,'0'0'99'0,"0"0"32"16,0 0-56-16,0 0-72 15,0 0-3-15,0 0-4 0,-10 55 4 16,10-26 1-16,0-4-1 15,0-2 1-15,0-9-1 16,0-6 1-16,2-4-1 16,-1-4 6-16,3 0-1 15,6 0 45-15,3-10 20 16,8-4-34-16,3-5-31 16,-2-4 0-16,-2 6 0 15,-3 1-3-15,-4 7 0 16,-7 5 2-16,-3 4-4 0,-3 0-2 15,0 0-9 1,3 12-4-16,4 6 15 0,-3 2 3 16,2-4-2-1,-1 0 0-15,1-8 0 0,3 1-1 16,-3-8 3-16,0-1-3 16,11 0 0-16,5 0 9 15,4-12 2-15,1-4-3 16,-5 2-2-16,2-3 1 15,-6 0-6-15,-1 2 5 16,-7 8-5-16,-7 5-1 16,-1 2-2-16,-2 0-4 15,0 0-4-15,0 16 1 16,0 9 9-16,1-3 5 16,4 1-4-16,2-7-1 0,3 1 1 15,4-8-1-15,5-4 0 16,7-5-2-16,5 0 2 15,6-8 5-15,4-5 3 16,-3-7-8-16,-3 3 1 16,-12-5 6-16,2 1-6 15,-11-2-1-15,-6 1-2 16,-2 5 2-16,-6 7-3 16,-2 4 3-16,-19 6 0 15,-9 0-1-15,-5 6 1 0,4 14-2 16,9 4-2-1,12 1-2-15,10-1-3 0,5-5-2 16,27-1 0-16,10-6-4 16,9-5 7-16,-2-4 3 15,-1-3-16-15,-11 0-19 16,-9 0-65-16,-15-4-83 16,-9-8-241-16</inkml:trace>
  <inkml:trace contextRef="#ctx0" brushRef="#br0" timeOffset="38329.1505">17032 10961 862 0,'0'0'14'0,"0"0"-14"15,0 0-22-15,0 0-199 16</inkml:trace>
  <inkml:trace contextRef="#ctx0" brushRef="#br0" timeOffset="39024.5085">18411 11025 890 0,'0'0'29'0,"0"0"75"16,0 0-42-1,0 0-29-15,0 0-20 0,0 0-6 16,-213-77-5-16,171 101 0 16,-3 5-2-16,5 3 0 15,10 2 2-15,8-4-4 16,8-4-1-16,7-3 1 15,7-4-1-15,0-4 2 16,18-3 1-16,7-8 0 16,15-4 3-16,3 0 11 15,4-11-4-15,2-11-1 16,-4-7 1-16,-5-5 1 16,-4-9-2-16,-12 1 8 0,-7-6 2 15,-7-8-4-15,-6 0-8 16,-4-6-1-16,0-1-1 15,-10 4-1-15,-7 9-3 16,-1 16 3-16,5 12-4 16,1 15 0-16,1 7 3 15,-3 7-3-15,-3 28-8 16,-4 16 6-16,8 8 0 16,10 5 1-16,3-2-4 15,0 1 5-15,15-4 0 16,12-3 0-16,2-6 0 0,3-10 0 15,4-10 0-15,-5-11-1 16,0-9 0-16,-1-8 1 16,-2-2 3-16,1 0 10 15,-3-17 4-15,1-5-5 16,-2 0 5-16,-5-2-4 16,-1 1 3-16,-6 3-7 15,-5 11 0-15,-5 2 3 16,-3 7 6-16,0 0-13 15,0 0-5-15,0 0-6 16,0 4-9-16,0 11 13 16,0 9 2-16,0-4 0 15,0 3-1-15,2 2-1 16,7-1-11-16,1-4-49 16,5-3-49-16,2-8-213 0</inkml:trace>
  <inkml:trace contextRef="#ctx0" brushRef="#br0" timeOffset="39189.1173">18906 11040 775 0,'0'0'35'16,"0"0"54"-16,0 0-79 15,0 0-9-15,0 0-2 16,0 0-137-16,120 24-185 0</inkml:trace>
  <inkml:trace contextRef="#ctx0" brushRef="#br0" timeOffset="39932.4628">19165 11073 605 0,'0'0'195'0,"0"0"-43"0,0 0-36 16,0 0-39-16,0 0-26 15,0 0-35-15,-58-30-15 16,22 44-1-16,2 5 5 15,7 2-5-15,8-1 0 16,9-3-2-16,1 0 2 16,7-6-1-16,2-5-3 15,0-1-2-15,11-2 4 0,8-3 2 16,7 0 10 0,-1-3-8-16,-5-5 4 0,-4 5-4 15,-9-3 0-15,0 6-2 16,-1 0-6-16,0 4 0 15,5 9 6-15,2-1 1 16,2 3-1-16,5-6 0 16,2-6 2-16,5-3 0 15,-3 0-2-15,6-16 11 16,0-7-8-16,-4-7 3 16,-3 1-3-16,-4-9-1 15,-6 2 0-15,1-6 0 16,-10-1-2-16,1-7 4 15,-1-4-4-15,-2-1 1 0,-2 3 1 16,0 6-3-16,0 12 1 16,0 13 0-16,-3 12 1 15,-3 9 0-15,-4 4-2 16,-6 29-13-16,-3 11 8 16,2 14 6-16,3 1 3 15,8-2-3-15,4-2 0 16,2-1-2-16,0-5-1 15,9-3 3-15,14-13 4 16,2-6-4-16,6-8 1 16,8-9-1-16,4-10 2 15,2 0 2-15,0 0 2 16,-8-14 1-16,-4-3-2 16,-6-5 1-16,-5 0 6 15,-6-1-11-15,-6 3 3 0,-3 9 2 16,-7 5 2-16,0 2-6 15,0 4 6-15,0 0-8 16,-18 4-6-16,-1 16 3 16,2 3-1-16,10 4 0 15,7-1 1-15,3-1 1 16,18-3-2-16,22-3 0 16,6-9-15-16,8 0-3 15,0-7-26-15,-8-3-48 16,-14 0-77-16,-13-6-164 0</inkml:trace>
  <inkml:trace contextRef="#ctx0" brushRef="#br0" timeOffset="40108.7276">19346 10992 805 0,'0'0'53'16,"0"0"23"-16,0 0 29 15,0 0-31-15,0 0-44 16,0 0-19-16,28-37-22 16,40 37-72-16,-7 0-200 15</inkml:trace>
  <inkml:trace contextRef="#ctx0" brushRef="#br0" timeOffset="40614.9437">20138 10885 893 0,'0'0'45'15,"0"0"8"-15,0 0 72 16,0 0-51-16,0 0-39 16,0 0-35-16,-9-10-4 15,9 63 4-15,0 16 4 16,-4 7-4-16,2 7 4 16,2 4-2-16,0 7 4 0,0-4-1 15,0-3 0-15,0-12-2 16,0-18-1-16,0 1 0 15,0-11 1-15,0-8-1 16,-7-12 1-16,2-18-3 16,-4-9-4-16,-4 0-88 15,-1-32-153-15</inkml:trace>
  <inkml:trace contextRef="#ctx0" brushRef="#br0" timeOffset="40863.2767">20091 10989 795 0,'0'0'30'0,"0"0"46"15,0 0-25-15,0 0-11 16,0 0 0-16,0 0-24 16,224-75-13-16,-201 96 1 15,-8 2-4-15,-14 5-1 16,-1 3 1-16,-12-1 1 15,-16-4 5-15,-9-2-1 16,-3 1 0-16,2-5-5 16,7 0-23-16,9-9-137 15,13-2-292-15</inkml:trace>
  <inkml:trace contextRef="#ctx0" brushRef="#br0" timeOffset="42160.6881">20474 11093 887 0,'0'0'27'0,"0"0"51"16,0 0 7-16,0 0-44 16,0 0-30-16,0 0-8 15,146-95 1-15,-107 82-4 16,-9 0 2-16,-8-4-1 15,-7 1 8-15,-6 2-6 0,-8-2 2 16,-1 6-3-16,-9 2 2 16,-20 5-4-16,-16 3-4 15,-9 6 2-15,4 22 1 16,5 7-3-16,9 2 2 16,13-1 2-16,9-2-3 15,12-1 2-15,2-7-8 16,6-3 9-16,17-6-2 15,8-7-2-15,11-7 3 16,7-3 1-16,6 0 1 16,-9-13 0-16,-4-4 1 15,-8-3 5-15,-5-3-3 16,-3-7 2-16,3 4-5 16,-1 0-1-16,-1 3 0 15,-1 9 1-15,-4 7 1 0,-1 5-4 16,-2 2-3-16,-1 0 0 15,4 10 1-15,3 8 1 16,-1 6 3-16,-1-1-1 16,-2 3 1-16,-5 2 0 15,-7-3-3-15,-6-6 2 16,-3-2 1-16,0-2-1 16,-18-5 1-16,-6-2 0 15,0-4 2-15,5 0-2 16,7-4 1-16,6 0 2 15,4 0 2-15,2-4 1 0,0-8-3 16,2-5-3-16,18-3-2 16,8 1-2-1,8-1-1-15,4-1-1 0,-1 1 6 16,-2 1 0-16,-1 2-1 16,-2 1 1-16,-3 1 1 15,-5 3 0-15,-2-1 0 16,-7 4 3-16,-6 1 5 15,-6 5-3-15,-5 0 12 16,0 3 5-16,0 0-23 16,0 3-10-16,-17 17 7 0,-8 10 2 15,4 2 1-15,2-2-1 16,10 1 1 0,5-6-2-16,4-3 1 0,0-5 0 15,18-5 0-15,10-10-4 16,8-2 5-16,8 0 5 15,3 0-2-15,-3-17 2 16,-7 0-1-16,-4-2-3 16,-8-6 3-16,-3 1-4 15,-4 1 1-15,-6 3 6 16,-9 4 3-16,-3 6-8 16,0 5-2-16,-15 5 1 15,-11 0-1-15,-6 12-5 16,-1 13 4-16,5 2-2 15,8 3 1-15,10-4-2 0,6-1 1 16,4-4 1-16,1-8 0 16,19-2-4-16,11-5-9 15,6-6 14-15,2 0-6 16,-2-4 4-16,-5-12 3 16,-7-3 5-16,-4-2-1 15,-5-2-4-15,-1-3 5 16,-4 3-5-16,-1 3 3 15,-1 6-3-15,-7 5 0 16,-2 5 1-16,0 4-1 16,0 0-1-16,0 10-19 15,-11 14 17-15,-5 12 3 16,-4 5 2-16,2 7 0 16,-1 8-3-16,2 7 1 15,6 7 0-15,2 2 6 0,3-1 1 16,3-13-5-16,3-8 5 15,0-7-3-15,0-10-3 16,0-8 5-16,0-8-5 16,0-10-1-16,0-3 2 15,0-4 0-15,0 0-2 16,0 0 12-16,9-11-12 16,1-11-110-16,3-11-450 0</inkml:trace>
  <inkml:trace contextRef="#ctx0" brushRef="#br0" timeOffset="42407.0422">21962 11043 827 0,'0'0'34'15,"0"0"74"-15,0 0-45 16,0 0-42-16,0 0-11 15,0 0-10-15,114 1-4 16,-101 28 4-16,-10 5-4 16,-3 2 1-16,-16-3 3 15,-20-3 2-15,-10-7-2 16,-2-3-12-16,6-7-60 0,9-6-68 16,10-7-118-16</inkml:trace>
  <inkml:trace contextRef="#ctx0" brushRef="#br0" timeOffset="42677.811">22271 10698 842 0,'0'0'44'16,"0"0"55"-16,0 0-90 15,0 0-6-15,0 0-3 0,0 0 6 16,-4 187-4-16,1-124 5 16,-3 0-1-16,1-4 3 15,-1-7-8-15,3-9 3 16,0-6-4-16,-1-4 2 16,1-3 2-16,-5-6-3 15,-2-2-1-15,-2-9-41 16,-5-10-329-16</inkml:trace>
  <inkml:trace contextRef="#ctx0" brushRef="#br0" timeOffset="42924.8032">22111 11097 702 0,'0'0'74'0,"0"0"51"15,0 0-42-15,0 0-10 16,0 0-22-16,0 0-37 15,154-108-10-15,-113 108-4 16,-2 0 0-16,-4 6 0 16,-5 10-1-16,-4 3-2 15,-7 5 1-15,-8 2-1 16,-6 4 2-16,-5-4 1 16,0 1 0-16,-3-1 1 15,-12-3-1-15,-2-3-19 16,-1-6-212-16</inkml:trace>
  <inkml:trace contextRef="#ctx0" brushRef="#br0" timeOffset="43095.4243">22505 11064 745 0,'0'0'16'16,"0"0"20"-16,0 0 2 15,0 0-38-15,0 0-3 16,0 0-108-16,163 9-241 16</inkml:trace>
  <inkml:trace contextRef="#ctx0" brushRef="#br0" timeOffset="43697.4906">22819 11087 487 0,'0'0'141'16,"0"0"65"-16,0 0-69 15,0 0-24-15,0 0-50 16,0 0-28-16,-16-30-27 15,-17 30-7-15,-5 16 6 16,1 11-7-16,7-4-4 16,8 5 4-16,10-6-1 15,7 1-1-15,5-7 2 16,0 1-4-16,3-3 1 16,16-8 0-16,6-3-4 15,3-3 5-15,-1 0-3 16,-4 0 5-16,-4-9-4 15,-5-5-3-15,1 0 4 0,-6-3 2 16,0-1 1-16,-3-2 3 16,-1 2-3-16,-1 2 2 15,-3 4-2-15,1 5 1 16,-2 3 1-16,1 1-2 16,2 3 0-16,2 0-5 15,4 0-18-15,4 10 23 16,4 3 0-16,-1 6 0 15,-2-1 0-15,-1-2 0 16,-3 4-1-16,-2-6 1 16,-1-2 0-16,-2-5 0 15,-2-4 2-15,-2-3 0 16,-1 0 3-16,0 0 18 16,0 0 11-16,2 0 10 15,2-3-5-15,2-4-26 0,3-5-11 16,0-5-3-16,5 3 6 15,2-5-9-15,4 2 4 16,2 3 0-16,-3 4-1 16,-4 8 0-16,0 2 0 15,-3 0-8-15,3 12 9 16,-5 10 0-16,-4 3-2 16,-3-1 2-16,-3-2 1 15,0-1-1-15,0-4 0 16,-16 0-1-16,-17-2-39 0,-6-9-99 15,3-6-401 1</inkml:trace>
  <inkml:trace contextRef="#ctx0" brushRef="#br0" timeOffset="43875.0263">22732 10773 903 0,'0'0'19'0,"0"0"-15"0,0 0-4 15,0 0-129 1</inkml:trace>
  <inkml:trace contextRef="#ctx0" brushRef="#br0" timeOffset="105431.3516">3388 10308 471 0,'0'0'35'16,"0"0"45"-16,0 0 19 16,0 0-15-16,0 0-11 15,0 0-14-15,0 0-2 16,3-113-21-16,-3 111 14 16,0-1-7-16,2 3-26 15,-2 0-6-15,0 0-5 16,0 0-5-16,0 0 4 15,0 0-5-15,0 8-9 16,0 15 9-16,0 13 2 16,0 14 0-16,0 10-2 15,0 12 0-15,0 11-2 0,-8 5 2 16,-3 5 1 0,4 0 0-16,1 0 3 0,0-4-3 15,3 6-1-15,-3 3 0 16,-4 10-2-16,2 20 5 15,-4 15-4-15,-1 5 3 16,1 0 0-16,1-18-1 16,7-14-1-16,4-18 0 15,0-9 4-15,0-5-8 16,0 4 6-16,0-3-2 16,0-9 0-16,0-12 0 15,0-18 2-15,4-16-2 16,-1-7 4-16,-3-7-6 0,2-6 6 15,-2-4-8 1,1-2 9-16,-1-4-5 0,2 0 3 16,3 0-3-16,8 3-6 15,17-3 6-15,16 4 22 16,21-4 7-16,12 0-11 16,8 0-7-16,13 0-6 15,7 3 1-15,8 0-1 16,4-3-3-16,-8 0-1 15,-7 0 2-15,-19-10-3 16,-15 3 0-16,-18 1-3 16,-19-1 3-16,-12 4 2 0,-12-1-2 15,-9 4-5-15,0-3 5 16,0 3-1-16,0-2-7 16,0 2-2-1,-9 0-46-15,-15 5-59 0,-16 9-80 16,4-4-398-16</inkml:trace>
  <inkml:trace contextRef="#ctx0" brushRef="#br0" timeOffset="105845.6671">4271 12573 912 0,'0'0'23'0,"0"0"79"15,0 0-27-15,0 0-26 16,0 0-3-16,0 0-23 16,-45-67-22-16,45 67-1 15,0 0-13-15,18 17 13 16,5 7 5-16,6 5-3 16,4 2-1-16,0 1-1 15,2 0-1-15,4-2 1 16,3-2 4-16,0-2-3 15,4-9 1-15,-7 1-3 16,-3-7 3-16,-6-1 5 16,-8-3-7-16,-6-1 7 15,-8-2-2-15,-6 2-3 0,-2-3-2 16,0 1 5-16,0 5-5 16,-10 15 0-16,-25 15 3 15,-18 14-3-15,-21 17 7 16,-14 2-3-16,-6 13-8 15,-12 12-22-15,0 9-60 16,6 9 30-16,3 3-376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07:20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14401 6820 500 0,'0'0'27'0,"0"0"82"16,0 0-27-16,0 0-17 16,0 0-7-16,0 0-11 15,0 0-15-15,-23-15-16 16,20 15-10-16,3 0 8 16,0 0 11-16,-3 0 9 15,3 0 1-15,0 0-13 16,0 0 3-16,0 0-19 15,0 0 3-15,23-2-7 16,22-8 2-16,27-9-4 16,19-8 13-16,14-7-11 15,9 3 5-15,3-3-1 0,5 4 4 16,-12 4-8 0,-7 2-2-16,-18 5 2 15,-13 2-2-15,-20 2 0 0,-10 4 1 16,-14 3-1-16,-8 2 1 15,-10 2 0-15,-4 2 0 16,-5 2-1-16,0 0 2 16,-1 0-2-16,0 0-5 15,0 5-34-15,-21 13-22 16,-18 7-78-16,-6 4-63 0,-13 3-130 16</inkml:trace>
  <inkml:trace contextRef="#ctx0" brushRef="#br0" timeOffset="345.0863">14725 6970 433 0,'0'0'73'0,"0"0"73"15,0 0-73-15,0 0 11 16,0 0-13-16,0 0-32 16,-203 98-10-16,203-98-21 15,15 0-3-15,33-23 1 16,28-13 23-16,31-12-8 15,22-6 0-15,20 2 2 16,8 0 0-16,6 3-8 16,-1-1-4-16,-12 3-2 15,-11 7-4-15,-19 1-1 0,-22 7 0 16,-21 3-1-16,-18 4 1 16,-20 9-3-16,-20 2 6 15,-12 9-6-15,-4 1 3 16,-3 4 7-16,0 0-4 15,0 0-7-15,-9 4-10 16,-11 11-5-16,-13 13-46 16,-5 6-72-16,-7 3-123 15,-10 4-427-15</inkml:trace>
  <inkml:trace contextRef="#ctx0" brushRef="#br0" timeOffset="26958.1398">14421 5796 345 0,'0'-2'45'15,"0"2"-13"-15,0-2-21 16,0 2-8-16,0-1 1 16,0 1-2-16,0-2-2 15,0 2 3-15,0-1-1 0,0 1 7 16,0 0 15-16,0 0 11 16,0 0-2-16,0 0-2 15,0 0 5-15,0-2-5 16,0 2-1-16,0 0-6 15,0 0-10-15,0 0 1 16,0 0 2-16,0-1-4 16,0 1 0-16,0 0 2 15,0 0 0-15,0 0-2 16,0 0-5-16,0 0-1 16,0 0-5-16,0 0 0 15,0 0-2-15,3 0 0 16,0 1 0-16,6 9 1 15,-3 0-1-15,-2 5 0 16,3-1 2-16,0 0-1 0,-1-2 0 16,-3-2-1-16,0 0 2 15,1 0-1-15,-2-6 0 16,2-1-1-16,-3-3 1 16,-1 0-1-16,2 0 2 15,-1 0-1-15,5 0 13 16,9-7 21-16,11-17 17 15,11-5-21-15,9-8-14 16,9-4-9-16,10-4 2 16,2-4 2-16,9-4-10 15,-2-1 8-15,8 1-9 16,2 5 5-16,-3 6-5 0,-9 4 3 16,-7 6-4-16,-12 6 0 15,-6 0 0-15,-8 6 0 16,-10 3 0-16,-6 5 5 15,-7 5-5 1,-9 1 4-16,-1 4-4 0,-4 0 9 16,-1 1-6-16,3 1-1 15,-4-2-2-15,0 2 2 16,0 0-3-16,0-1 2 16,0 1-2-16,3 0 2 15,-3-1 1-15,0-1-1 16,0 2-1-16,0 0 1 15,0 0-1-15,0 0 0 0,0 0 0 16,0 0 0 0,0-1 1-16,0 1-3 0,0 0 4 15,0 0 0-15,0 0-1 16,0 0-1-16,0 0 0 16,0 0 2-16,0 0-2 15,0 0 0-15,0 0 1 16,0 0-1-16,0 0 0 15,0 0-3-15,0 0-21 16,0 0-53-16,-3 0-101 16,-11 1-54-16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09:48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16447 10271 628 0,'-14'-30'32'0,"8"10"2"16,3 1 34-16,3 5 26 16,0 4-24-16,0 3-29 0,0 1 8 15,0 6-13 1,0 0-8-16,0 0-16 0,0 0-10 16,0 0-2-16,-3 8 0 15,3 14-2-15,0 14 2 16,-1 4 2-16,-1 3 5 15,2-7-6-15,0-6 0 16,0-7-1-16,0-9-1 16,0-8 1-16,0-2 8 15,17-4-8-15,27-8 33 16,31-22 39-16,31-19-36 16,23-11-17-16,10-8-5 15,4 2-9-15,-4-1-4 16,-8 2 5-16,-11-1-3 0,-10 6 1 15,-11 7-2 1,-7 4 3-16,-14 9-5 0,-14 9-5 16,-14 9 5-1,-12 5 0-15,-10 9-1 0,-4 3 0 16,-8 5-2-16,-2 0-2 16,-10 2-2-16,-4 18-11 15,-7 7-8-15,-28 10-2 16,-20 8-28-16,-19 8-16 15,-10 7-77-15,-9 1-116 16,0 2-153-16</inkml:trace>
  <inkml:trace contextRef="#ctx0" brushRef="#br0" timeOffset="509.2115">17094 10324 599 0,'0'0'46'0,"0"0"70"16,0 0-21-16,0 0-32 0,0 0 6 15,0 0-30-15,-12-75-34 16,10 75-5-16,-2 12-4 16,-5 21 2-16,-7 9 2 15,-7 5 0-15,2-3 2 16,0-7 0-16,6-8-2 15,7-7 1-15,5-8 5 0,3-8-6 16,0-2 2 0,0-4 5-16,36 0 27 0,30-28 50 15,39-14-21-15,28-14-37 16,14-17-9-16,10-2-7 16,7-9-9-16,8-2 3 15,7 2-4-15,-6 3 0 16,-15 6 0-16,-25 14 2 15,-23 10 0-15,-25 10 1 16,-19 9-2-16,-14 5-1 16,-9 10 0-16,-8 1 0 15,-7 10-1-15,-8-1-3 16,-5 3 4-16,-7 1-1 16,-5 0 0-16,-3 3 1 15,0 0-3-15,0 0 1 0,0 0-13 16,0 0-13-16,-19 13-48 15,-19 13 18-15,-15 5-84 16,-12 2-211-16</inkml:trace>
  <inkml:trace contextRef="#ctx0" brushRef="#br0" timeOffset="3309.1176">17810 10369 598 0,'0'0'18'16,"0"0"15"-16,0 0 48 15,0 0-22-15,0 0-20 16,0 0-30-16,0 0-9 16,0-19-12-16,0 43 12 15,0 2 2-15,0 1-1 16,0-1-1-16,0-3 5 0,0-6-5 16,0-5 3-16,0-5 3 15,13-7 12-15,10 0 24 16,21-10 40-16,25-26-23 15,23-11-25-15,19-9-17 16,11-10-1-16,8-4-5 16,3-1-4-16,-2 1 3 15,-3 3-3-15,-4 6-1 16,-6 5-5-16,-5 9 2 16,-11 7-3-16,-14 7 1 15,-15 3-1-15,-11 4 0 16,-11 7 4-16,-14 2-2 15,-11 9-2-15,-10 5 0 0,-10 1 1 16,-5 2-1-16,-1 0 0 16,0 10-14-16,-9 15 1 15,-23 12 6-15,-14 10-53 16,-23 8-69-16,-7 1-142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12:59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2508 5134 739 0,'0'-15'8'0,"6"5"5"16,-3-1 45-16,4 5-15 16,-4 2-4-16,0 1-8 0,-3 3-20 15,3 0-4-15,-3 0 2 16,3 0-5-16,-3 0 0 15,6 0 6-15,2 2-6 16,2 12 2-16,-1 6 10 16,0 4-9-16,1 4 10 15,-2-2-6-15,-2 0-6 16,0-4 0-16,1-3-2 16,-1-5-1-16,0-3-1 15,0-5 1-15,4-3 4 16,1-3 5-16,11 0 6 15,13-9 13-15,21-23 7 0,22-11-13 16,16-13-9-16,16-6-5 16,8-2-2-16,-2-4-6 15,-6 0 4-15,-9 1-2 16,-16 8-4-16,-11 9 4 16,-20 14 0-16,-12 9-1 15,-14 13-2-15,-7 1-1 16,-12 6 3-16,-3 3-2 15,-4 3-1-15,-2 1 0 16,0 0-3-16,0 0 1 16,0 0 0-16,0 0 0 15,0 0-1-15,0 0-3 16,0 0 1-16,0 0 4 16,0 0 1-16,0 0 1 15,0 0 0-15,0 0 0 16,0 0-1-16,0 0 3 0,0 0-3 15,0 0 1-15,0 0 0 16,0 0 0-16,0 0 0 16,0 0-1-16,0 0 3 15,0 0-2-15,0 0-1 16,0 0 0-16,0 0 0 16,0 0 1-16,0 0-1 15,0 0 1-15,0 0-1 16,0 0 0-16,0 0 0 15,0 0-1-15,0 0 1 0,0 0 0 16,0 0 1 0,0 0-1-16,0 0 0 15,0 0 0-15,0 0 0 0,0 0-1 16,0 0-4 0,0 0-15-16,0 0-12 0,0 0-21 15,0 0-33-15,0 0-80 16,0 0-140-16,0 0-192 15</inkml:trace>
  <inkml:trace contextRef="#ctx0" brushRef="#br0" timeOffset="16315.8728">1091 6392 48 0,'4'-5'75'0,"-1"3"-11"16,0-2-7 0,0 1 1-16,-3 2-1 0,3-1-32 15,-3 1 1 1,3-3 13-16,0 1-14 0,-3 2 5 15,1-4-7-15,3 1 9 16,-3 0 7-16,1-2 0 16,-2 3 10-16,0-5-15 15,0 5 5-15,0-3 2 16,0 0-24-16,0 2 9 16,0 1-4-16,0 0-7 15,0 2 0-15,0-2-5 0,-2 3-4 16,-7 0-2-1,3 0-3-15,-3 0 0 0,-4 0-1 16,-1 0 0-16,-2 3 0 16,1 4 1-16,-3 0-1 15,3 2 0-15,-5-1 1 16,3 4-1-16,-1 1 0 16,0 0 0-16,3 2 0 15,-4-1 0-15,6 3 1 16,-4 3 0-16,4 4-1 15,2-1 1-15,2 5-1 16,3 1 0-16,0 0 2 16,6 0-4-16,0-1 2 15,0 2 0-15,0-1 8 0,2 0-7 16,11-3 2-16,2-1-2 16,0-2 2-16,1-2 0 15,1 3 5-15,-1-1-5 16,1 1 0-16,-1 6-1 15,-1 1-2-15,1 10 6 16,-8 2 0-16,-5 4-2 16,-3-1 4-16,0 4-7 15,-14 2 1-15,-9 4 0 16,2-2 1-16,-3-2-2 16,1-7-1-16,1-3 2 15,4-8-2-15,6-7 0 16,2-1 1-16,4-5-1 15,3-5 0-15,3-5 1 16,0-4-1-16,0-4 0 0,0-3-8 16,0 0 3-16,0 0-10 15,7 1 15-15,5 0 3 16,2 6 0-16,-1 1-2 16,2 3 0-16,3 6-1 15,-3 10 5-15,0 7-2 16,0 15-2-16,-8 9 0 15,-1 8 0-15,-4 13 2 16,-2 10-3-16,0 4 1 16,-5 4-2-16,-7 4 2 15,-3-1 3-15,-4 6-3 16,4 6-1-16,-3 3 3 0,0 1 2 16,0-4-3-16,2 0 0 15,4-6 0 1,3-7 1-16,9-10-3 0,0-14-2 15,12-17 2-15,24-9 3 16,10-16-3-16,9-16-3 16,15-12-2-16,5-5-52 15,9-28-214-15,5-9-86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18:22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9874 257 0,'0'0'34'0,"0"0"34"16,0 0 8-16,0 0-33 15,0 0 8-15,0 0 0 0,0 0 0 16,64-33 20-16,-61 27 3 16,3-1-12-16,-1-6-4 15,2-3-18-15,-7-4 1 16,0-2 2-16,-7-6-22 15,-16-2-7-15,-8 4 3 16,-15-1-9-16,-5 2-1 16,-9 8 1-16,-1 6 2 15,-3 8-7-15,1 3-1 16,2 3 3-16,6 23-4 16,0 8-1-16,6 12-1 15,7 7 1-15,6 10 2 16,6 5-2-16,8 10 0 15,8 4 0-15,11 4 2 0,3 6 0 16,7 1-2-16,13-1 3 16,4 4 1-16,3-6 0 15,0 5-1-15,-2 4-2 16,-4 0-1-16,-6 5 0 16,-2-9 0-16,-3 0 2 15,3-9 3-15,-6-4-5 16,-4 1-4-16,-3 1 4 15,-3-9 6-15,-24-3-6 16,-13-3 1-16,-10-5 0 0,-6 2 0 16,-2-10 0-16,2-8-1 15,12-7 3-15,1-11-3 16,4-7 1-16,5-3-1 16,13-6 1-16,8-6 0 15,9-4-1 1,4-4-2-16,0 0 0 0,27-3-16 15,14-13 18-15,12 2 10 16,1 4-8-16,-2 7 1 16,-6 3 0-16,-1 7-1 15,1 20-4-15,-7 15 1 16,-9 20-2-16,-8 18 3 16,-22 29 1-16,0 22-1 0,-16 15 4 15,-20 13-3 1,0 6 2-16,-10 0-3 0,1 3 2 15,3 4 0-15,4 10-1 16,-1 6 0-16,-4 1-1 16,1-8 1-16,0-12 0 15,-7-4-2-15,0 0 2 16,1 1 1-16,-1-4-1 16,7-4 0-16,6-5-1 15,9-13 0-15,13-15 0 16,14-15 1-16,15-21 2 15,30-14-3-15,24-8-6 16,22-16 6-16,25-16 0 16,37-18 10-16,19-17-10 15,24-10 1-15,4-24 4 16,-9-5-5-16,-9-1 1 0,-15 1-1 16,-16 2 0-16,-14 2 0 15,-14 4 1-15,-18 2 4 16,-30 8-5-16,-29 9-1 15,-31 6-16-15,-15 6-69 16,-40 3-118-16,-30 10-131 16</inkml:trace>
  <inkml:trace contextRef="#ctx0" brushRef="#br0" timeOffset="58397.2446">18305 14282 780 0,'-4'0'9'16,"4"0"7"-16,0 0 29 16,0 0 0-16,0-2 16 15,13-3-26-15,14 0-18 16,8 0-13-16,4 2 0 0,-2 1 6 16,-2 2-5-16,-2 0 2 15,-11 0-3-15,-3 2-1 16,-5 11 0-16,-2 9-3 15,-6 8 2-15,-6 14-2 16,0 7 1-16,-11 10 2 16,-3 4-2-16,-3 5 2 15,7-4-2-15,8 4-1 16,2-12 2-16,0-1 0 16,14-10 3-16,7-13-2 15,4-2-1-15,-1-13 7 16,1-6-4-16,-5-9 1 15,-1-2 1-15,-5-2 2 0,-4 0 0 16,-6 0 6 0,-2-2 7-16,-2 1-9 0,0-2-8 15,0 3-1-15,0 0 0 16,-5 0-4-16,-20 6-5 16,-10 15 4-16,-4 6 1 15,3 11-2-15,4 0 0 16,7 8 1-16,2 0 1 15,4-3 0-15,8 5 0 16,4-1 0-16,5-1-1 16,2 1 1-16,0-1 0 15,16 3-1-15,0-3 1 16,3-2 1-16,2-1-1 16,-4-2 0-16,1 3 0 0,-6 0 0 15,-4-5 0-15,-5-3 1 16,-3-7-1-16,-27-5 0 15,-31-4 0-15,-24 0 1 16,-19-6 0-16,-12-1-1 16,-2-1-47-16,3-2-109 15,5-10-264-15</inkml:trace>
  <inkml:trace contextRef="#ctx0" brushRef="#br0" timeOffset="96807.7454">9241 13459 420 0,'0'0'64'15,"0"0"12"-15,0 0 4 16,0 0 3-16,0 0-22 16,0 0 2-16,-33-70-20 15,33 64 1-15,0 3-6 16,-3 2 4-16,3 1-16 15,0 0-13-15,0 0-1 0,0 0-11 16,0 0-1 0,0 4-13-16,0 12 10 0,0 7 3 15,11 7 1-15,-1 2 2 16,8-2-3-16,-6-3 6 16,1-4-5-16,0-4 3 15,1-2-1-15,-5-8-1 16,0-1 0-16,-1-5 4 15,5-3-6-15,2 0 14 16,15-17 37-16,19-18 9 16,12-16-36-16,6-8-9 15,6-10-8-15,-5-6-2 0,2-5 2 16,-4-7-2-16,-1-2-3 16,-7 7 3-16,-9 14-2 15,-7 14-2-15,-12 21-1 16,-14 13 1-16,-7 13-1 15,-6 4 2-15,-3 3-2 16,0 0-16-16,0 3-6 16,0 21-16-16,-12 16 11 15,-17 18-16-15,-9 9-10 16,-8 12-59-16,-6 7-39 16,-3-4-73-16,-4 0-248 15</inkml:trace>
  <inkml:trace contextRef="#ctx0" brushRef="#br0" timeOffset="97355.2987">9344 13729 437 0,'0'0'75'15,"0"0"-18"-15,0 0-10 16,0 0 3-16,0 0 1 16,0 0-6-16,2-70-8 0,-2 68-6 15,0 2 4 1,0 0-18-16,0 0-17 0,4 2-8 16,-4 15-4-16,7 3 12 15,-1 0 11-15,1-3-6 16,3-7-1-16,-3-1 4 15,-1-6 1-15,0 1-1 16,-3-4 6-16,2 0 3 16,10-4 12-16,11-18 20 15,7-5-12-15,6-9-18 16,3-8-8-16,7-7-1 16,6-6-1-16,0-6-3 15,1-6 2-15,-2-1-3 16,-6 5 2-16,-6 10-4 15,-9 10 1-15,-9 15-4 0,-8 7 2 16,-7 6 1-16,-3 4-3 16,-3 6 0-16,-2 4 2 15,-1 0-2-15,0 3-5 16,0 0 3-16,0 0-1 16,0 0-4-16,0 0-3 15,0 0-19-15,0 3-36 16,-4 14 15-16,-5 6-12 15,-7 0-93-15,-1 3-92 16</inkml:trace>
  <inkml:trace contextRef="#ctx0" brushRef="#br0" timeOffset="97914.4612">9508 13650 650 0,'0'0'52'16,"0"0"18"-16,0 0-39 16,0 0-31-16,0 0-9 15,0 0 9-15,-4 29 1 16,4-9 1-16,0-6 3 0,0-4 1 15,0-3 5 1,0-2 4-16,0-5-6 16,0 0 8-16,0 0 4 15,3 0 10-15,10-6 10 0,12-19 37 16,14-16-34-16,10-13-7 16,10-4-22-16,9-9-4 15,-1-8-1-15,12-5 0 16,2-6 0-16,0 2-4 15,1 0-3-15,-12 15 5 16,-14 16-6-16,-17 10 2 16,-10 16 0-16,-9 8-4 0,-8 5 1 15,-8 11 4-15,-2 0-4 16,0 3-1-16,-2 0-5 16,0 0 3-16,0 0-7 15,0 0-2-15,0 0-2 16,0 0 2-16,0 3-4 15,0 8-7-15,-7-2 16 16,-3 2-31-16,-2-1-15 16,-6 2-18-16,-1 5-9 15,-9 2-20-15,2-1-53 16,-8 0-79-16</inkml:trace>
  <inkml:trace contextRef="#ctx0" brushRef="#br0" timeOffset="134063.8894">10264 14165 1 0,'0'3'4'0,"0"4"0"16,3-6 1-16,0 5 6 16,0-4 0-16,3 2 0 15,-3 6-11-15</inkml:trace>
  <inkml:trace contextRef="#ctx0" brushRef="#br0" timeOffset="146874.0728">7418 4427 567 0,'0'0'5'15,"0"0"17"-15,0 0 61 16,0 0-35-16,0 0-4 16,0 0 19-16,0 0-34 15,-13-75-7-15,13 75 9 16,0 0-14-16,0 0-11 15,0 9-6-15,0 13 0 16,-3 7 2-16,-3 5-2 0,3 0 0 16,-1-5 0-16,4-4 2 15,0-6 5-15,0-5-7 16,0-1 1-16,0-4-1 16,7-5 1-16,6-4 0 15,12-7 8-15,24-23 56 16,25-17-7-16,24-13-35 15,16-10-12-15,15-6-2 16,7-3-4-16,4-2-2 16,-4-3 2-16,-9 4 3 15,-12 7 2-15,-21 13-4 16,-20 16-1-16,-26 16-5 16,-18 14 1-16,-20 10-1 0,-7 4-3 15,-3 1-5-15,0 22-8 16,-19 14 5-16,-14 18-49 15,-12 12-22-15,-13 12-42 16,-17 8-142-16,-10 0-313 16</inkml:trace>
  <inkml:trace contextRef="#ctx0" brushRef="#br0" timeOffset="147372.7554">7736 4555 624 0,'0'0'0'0,"0"0"28"15,0 0 24-15,0 0 45 16,0 0-35-16,0 0-30 15,-26-105-13-15,26 105-19 16,0 21-7-16,0 11 6 16,0 6 2-16,0 1 1 15,0-3-1-15,0-6 1 16,0-8-2-16,0-5 0 0,4-9 3 16,6-8-3-16,12-2 11 15,17-26 83-15,20-15-21 16,25-10-52-1,13-10-16-15,10-5 5 0,4-1-5 16,-1-2-1 0,-2-4 2-16,-5 0-5 0,-5-4 6 15,-5 4-4-15,-10 11 0 16,-16 18-1-16,-24 17-2 16,-20 15-4-16,-17 10 4 15,-3 4 0-15,-3 0-1 16,0 4-7-16,-3 20-12 15,-19 10-18-15,-4 12-55 16,-14 9-69-16,-11-1-140 0</inkml:trace>
  <inkml:trace contextRef="#ctx0" brushRef="#br0" timeOffset="148097.9208">8233 4448 723 0,'0'0'18'0,"0"0"58"15,0 0-8-15,0 0-18 16,0 0-32-16,0 0-18 16,-26 20-3-16,17 18 3 0,-4-3 0 15,2-6 0-15,6-12 0 16,4-8 2-16,1-5-1 15,0-4-1-15,0 0 6 16,23-7 25-16,17-16 43 16,18-14-26-16,16-8-31 15,7-2-6-15,7-6-6 16,-1-3 2-16,1-2-7 16,3-3 8-16,-4 1-2 15,2-1-4-15,-12 4 0 16,-12 10-2-16,-12 7-2 15,-14 12 2-15,-16 10 3 0,-8 5 2 16,-8 7-1 0,-4 3 3-16,1 1-5 15,-4 2-1-15,0-3-1 0,3 3-2 16,-3 0-1-16,0-2 0 16,0 2 3-16,0 0 0 15,0 0 0-15,0 0 0 16,0 0-1-16,0 0 0 15,0 0 1-15,0 0 1 16,0-1 0-16,0-1-1 16,0 2 0-16,0 0 0 15,0 0 2-15,0 0-1 16,0 0-1-16,0 0 0 0,0 0 2 16,0 0-2-16,0 0 0 15,0 0 0-15,0 0 0 16,0 0 0-1,0 0 0-15,0 0 0 0,0-1 0 16,0 1 0 0,0 0 1-16,0 0-1 0,0 0 0 15,3 0 1-15,-3 0-1 16,0 0 1-16,0 0-1 16,0 0 0-16,0 0 0 15,0 0 0-15,0 0-34 16,0 0-83-16,-3 0-60 15,-7 0-229-15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10:17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9234 4730 685 0,'0'0'0'0,"0"0"-16"15,0 0 14-15,0 0-58 16,0 0-141-16</inkml:trace>
  <inkml:trace contextRef="#ctx0" brushRef="#br0" timeOffset="979.8251">2450 4352 485 0,'0'0'27'16,"0"0"6"-16,0 0 20 15,0 0-21-15,0 0 8 0,0 0 19 16,-2-106 4-16,4 94-14 15,-2 4 7-15,0 3-2 16,0 5-13-16,0 0 12 16,0 0-16-16,0 0-20 15,0 0-17-15,0 0-9 16,4 14 0-16,1 11 9 16,2 6 0-16,-1 1 5 15,0-3 1-15,0-7-5 16,4-7 6-16,-1-6-7 15,2-7 0-15,11-2 0 16,14-6 4-16,30-31 12 16,28-21-2-16,29-24 2 15,16-14-3-15,13-9-7 0,-7-5 4 16,-9 2-5-16,-14 12 0 16,-21 26-2-16,-29 26-3 15,-33 24-1-15,-23 18 1 16,-16 2-75-16,-9 14-27 15,-25 15 77-15,-5 10-11 16,-9 1-32-16,2 2-25 16,0 4-19-16,-5 0-54 15,-7 5-150-15</inkml:trace>
  <inkml:trace contextRef="#ctx0" brushRef="#br0" timeOffset="1431.2689">2514 4567 456 0,'0'0'69'16,"0"0"-35"-16,0 0-18 15,0 0-6-15,0 0 5 16,0 0-10-16,0 5-5 16,0 12 23-16,0 1 27 15,0-2 11-15,3-7-25 0,1-3-16 16,-1-4-4-16,3-2-4 16,11 0 1-16,16-16 39 15,20-22 26-15,16-19-27 16,22-14-27-16,10-19-6 15,7-4-7-15,5-10 2 16,-3-7-8-16,-2 7 2 16,-11 12-4-16,-14 23-2 15,-26 24 0-15,-23 23 0 16,-19 13-1-16,-15 7 0 16,0 2-19-16,0 0-6 15,0 0-43-15,-15 16-3 0,-10 8 15 16,-8 4-97-16,-3 1-70 15</inkml:trace>
  <inkml:trace contextRef="#ctx0" brushRef="#br0" timeOffset="3393.2521">2636 4356 731 0,'0'0'16'16,"0"0"-2"-16,0 0 9 15,0 0 18-15,0 0 13 16,0 0-15-16,0 0-6 16,-9-74-24-16,9 74-9 0,0 0-13 15,0 14 2-15,0 15 4 16,0 10 7-16,3 2 5 15,3-3-4-15,1-8-1 16,4-7 1-16,1-10 1 16,9-5 2-16,10-8-1 15,18-10 2-15,25-31 27 16,26-20 7-16,19-21-15 16,6-8-5-16,3-6-11 15,-4-4-1-15,-6 1-4 16,4 9 3-16,-7 10-5 15,-12 14 2-15,-24 19-3 16,-25 16 0-16,-26 12 0 16,-16 12 0-16,-9 7-14 0,-3 7-23 15,-6 26-46-15,-25 17 56 16,-23 14-69-16,-25 9-89 16,-9 4-49-16</inkml:trace>
  <inkml:trace contextRef="#ctx0" brushRef="#br0" timeOffset="3848.0371">2988 4434 545 0,'0'0'27'0,"0"0"14"15,0 0-24 1,0 0-17-16,0 0-16 15,0 0 16-15,-39 80 8 0,31-51-4 16,6-2 6-16,-1-10-2 16,3-4-1-16,0-6-1 15,0-5 17-15,3-2-11 16,16 0 2-16,20-23 65 16,24-22 53-16,23-21-63 15,20-15-44-15,5-14-8 16,8-8 1-16,0-5-6 15,8 1-5-15,0 1 0 16,-5 10 0-16,-7 9-7 0,-18 13 2 16,-19 19-1-16,-19 14-1 15,-20 15 2-15,-20 13 1 16,-8 5 2-16,-9 6-5 16,-2 2-5-16,0 0-12 15,0 0 1-15,0 0 3 16,0 0-11-16,0 7 7 15,0 8 13-15,-7 3-25 16,-5 3-29-16,-4 7-5 16,1-3-119-16,-3-3-127 15</inkml:trace>
  <inkml:trace contextRef="#ctx0" brushRef="#br0" timeOffset="11331.4224">3121 6859 497 0,'0'0'35'0,"0"0"-23"15,0 0 30-15,0 0 24 16,0 0-8-16,0 0 7 16,0 0-25-16,-3-135 6 0,6 124 1 15,0 11 10 1,-3-2-9-16,0 2-22 0,0 0-8 15,0 0-11-15,0 0-7 16,0 2-10-16,0 15-13 16,0 10 23-16,0 2 2 15,0 3 1-15,-3-4 3 16,3-6-4-16,0-8-1 16,0-7 1-16,0-7-2 15,12 0 5-15,34-20 10 16,33-24 14-16,40-19-8 15,32-17-10-15,31-7-4 0,15-5 0 16,18 0-6 0,4 2 2-16,-16 13-2 0,-24 9 2 15,-36 13 0-15,-27 11-3 16,-25 8 3-16,-25 7 1 16,-25 12-4-16,-15 5 0 15,-17 7 0-15,-9 5 0 16,0 0-17-16,-3 0-34 15,-25 14-38-15,-14 11 8 16,-17 8-87-16,0-1-115 16</inkml:trace>
  <inkml:trace contextRef="#ctx0" brushRef="#br0" timeOffset="16628.4622">7885 7939 306 0,'6'-28'14'0,"6"9"9"16,-6 4 36-16,-4 1-34 15,2 1 37-15,-4 3-16 16,0 6-1-16,0-2 35 16,0 6-37-16,0 0 7 15,0 0-12-15,0 0-26 16,0 0-11-16,0 0-2 16,0 0-2-16,0 6 3 15,3 4 0-15,4-3 0 16,-4-3 1-16,6-4 1 15,9 0 0-15,16-13 5 16,29-18 18-16,27-13-4 16,23-10-2-16,15-10-7 0,8-5 0 15,13-9-1 1,8-9 2-16,11-8-11 0,-5 2 2 16,-26 18-1-16,-40 21-6 15,-46 25 6-15,-32 12 2 16,-18 10 5-16,-1 0-8 15,0 1 5-15,-4 3-6 16,-5 3-2-16,-10 0-2 16,-5 7-4-16,-1 17-7 15,-5 7-50-15,7 8-21 16,3 6-93-16,2-1-19 16</inkml:trace>
  <inkml:trace contextRef="#ctx0" brushRef="#br0" timeOffset="21563.0621">9003 8497 123 0,'0'0'65'0,"0"0"-59"0,0 0-2 16,0 0 2-1,0 0-3-15,0 0-1 0,0 0-2 16,65-41 0-16,-65 41-4 16,0 0 0-16,0 0 0 15,0 0-1-15,0 0 5 16,0 0 6-16,0 0 0 15,0 0-1-15,0 0 6 16,0 0 29-16,0 0 19 16,3 0-9-16,-3 0-21 15,0-3-12-15,3 3 0 16,-3-2-1-16,7 2 2 16,-2-3 3-16,3 3 7 15,9-3-2-15,1-1-9 0,9-1-8 16,5 0 5-16,6-2 5 15,8 2-5-15,-2 0-9 16,6 5-1-16,0 0-3 16,5 0-1-16,6 0 0 15,13 5 0-15,15-2 4 16,8 2-4-16,10-1 0 16,3-2 0-16,-1 4 0 15,-3-4 3-15,-5-2-1 16,-5 3-4-16,-5-3 4 15,4 0-4-15,-3 0 2 16,1 0 0-16,-2-3 2 16,1 1-2-16,-5-1 0 0,-12 0 1 15,-18 3 0 1,-16 0-1-16,-19-2 0 16,-8 2 0-16,-11-1 1 0,-3-2 11 15,3 0 65-15,-3-1 14 16,0 1-46-16,0 1-25 15,0 2 0-15,0-1-7 16,0 1-9-16,0 0-4 16,0 0-6-16,0 0 2 15,0 0 4-15,0 0 0 16,0 0 0-16,0 0-2 16,0 0-3-16,0 0 4 0,0 0-2 15,0 0-23-15,0 0-54 16,0 0-31-16,-3 5-11 15,-7-2-164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21:45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17840 6341 205 0,'-3'-5'8'0,"0"5"-2"15,3 0-3-15,0 0 16 16,0 0-4-16,0 0-15 16,0-2 0-16,0 2 1 15,0 0 8-15,0 0-5 16,0 0 20-16,0 0 14 0,0-1 12 16,0-2-3-16,0 0 2 15,0 0-9-15,0-1-3 16,-4 0 6-16,2-2 11 15,2 0 5-15,0 2-25 16,0-1 1-16,0-3 5 16,0-2-5-16,6-4-19 15,7 0 5-15,9-1-2 16,5-1-5-16,3 2-5 16,0 1 6-16,3 3-13 15,3 0 5-15,7 5-2 16,2 1 1-16,2 4-4 15,0 0 3-15,-7 4-2 16,-9 12-1-16,-8 9 0 16,-4 5 0-16,-5 7 1 0,-7 6-2 15,-7 7 1 1,0 6-1-16,-7 4-1 16,-13 6 2-16,-5 6 2 0,-7 3-1 15,-1 12 0-15,4 5 2 16,-6 0-3-16,6-5 0 15,9-5 2-15,5-15-3 16,8-5-1-16,7-6 1 16,0-3 4-16,7-7-4 15,13 0-1-15,5-5 0 16,8-5 0-16,4-3 5 16,6-3-2-16,4-4-2 0,8-4 3 15,0-2 2-15,-3-6-6 16,-6-4 1-16,-8-4 4 15,-10-2-4-15,-10-2 1 16,-8-1-1-16,-7-1 2 16,-3 0 3-16,0 0 4 15,0 0 3-15,0 0-2 16,0 0-2-16,-3 4-3 16,-17 1-3-16,-14 7-3 15,-12 8 0-15,-9 5 1 16,-6 5-1-16,0 3 0 15,0 1 0-15,3 0 1 16,2 10 0-16,4 2 3 0,4 7-1 16,10 3 3-16,-5 7-1 15,11 3 1-15,4-1 0 16,10 5 4-16,2-11-5 16,6 1-2-16,4 4-1 15,6 2 0-15,0 4-1 16,6 5 3-16,12 3-2 15,2 2-2-15,2 16 2 16,3 13 3-16,11 3-3 16,10 4 2-16,5 0-4 15,6-7 2-15,-3 0-2 16,-2 0 2-16,-7-3 1 16,1-8-1-16,-12 2 0 15,0-5 1-15,-5-6-3 0,-8-2 2 16,-3-8-2-16,-5-10 1 15,-3-2-1-15,-4-8 1 16,-3-4 0-16,-3-1 0 16,0-6 0-16,-9 8 1 15,-10-8 0-15,-9-5 1 16,-8-6 2-16,-13-9-2 16,-15-8 6-16,-10-4-6 15,-9-9-1-15,4-7 0 16,-2 0 0-16,5 0 3 15,6-3-5-15,1-10 2 16,7-1 1-16,10-1-2 16,8 1-1-16,9 2-1 0,8 1-3 15,-3 8 1 1,6 3-14-16,2 0-40 16,-1 0-17-16,2 0-43 0,0 2-79 15,-1-1-95-15</inkml:trace>
  <inkml:trace contextRef="#ctx0" brushRef="#br0" timeOffset="3552.3732">3440 6660 338 0,'0'0'92'0,"0"0"-44"16,0 0-12-16,0 0 21 16,0 0-9-16,0 0-14 15,0 0-13-15,-107-36-18 16,77 55 0-16,-6 8 1 16,-3 2-4-16,6 0 2 0,1-3-1 15,9 2 1-15,4-3-2 16,7 0-1-16,9-1 1 15,3 2-1-15,0 3 1 16,6 5 2-16,13-1-2 16,4 3 0-16,5 4 4 15,-1 5-4-15,1 5 0 16,-7 11 1-16,-6 7 0 16,-8 3-1-16,-7-3 0 15,0-4 0-15,0-9 0 16,-17-6 3-16,-4-6-3 15,1-6 0-15,-5-3 5 16,7-9 9-16,0 0-13 0,8-6 7 16,5-2-6-1,5-3-1-15,0-3-1 0,0-1 0 16,5 6 3-16,7-2-3 16,1 3 0-16,6 5 0 15,-5 8 1-15,-5 7-1 16,-2 10 0-16,-4 8 0 15,-3 8 0-15,0 3 0 16,0-1 0-16,0-4 0 16,0-3-1-16,0-7-1 15,0-5 1-15,12-7-2 16,15-6 6-16,9-11-2 16,13-8 7-16,9-6 13 15,8-8 6-15,1 0 12 16,-1 0-25-16,-2-8-8 15,-3 3-1-15,-6-1-3 0,-4 6-2 16,-11 0-108-16,-16 2-341 16</inkml:trace>
  <inkml:trace contextRef="#ctx0" brushRef="#br0" timeOffset="6068.6118">2400 9461 344 0,'0'0'71'0,"0"0"1"16,0 0-13-16,0 0 21 15,0 0-24-15,0 0-12 16,0 0-23-16,-88-67-16 15,65 75-5-15,0 15 0 16,1 4-3-16,2 3 2 16,4 2-3-16,7-2 4 15,6 0 0-15,3 3 1 16,0-4 3-16,12 0 0 16,12-1-3-16,7 2 7 15,2-1-6-15,3 5-2 16,-3 2 0-16,-9 6 0 15,1-1 0-15,-9 1 1 0,-7-3-1 16,0-2 0-16,-7-3 2 16,-2-2 0-16,0-3-3 15,0 2 2-15,-14-4-1 16,-2 2 1-16,-4-2 0 16,4-2 0-16,0-5 4 15,5-6-3-15,4-4-1 16,5-4-1-16,2-2-1 15,0 3 0-15,0 5 1 16,0 8 1-16,0 16-1 16,0 11 0-16,-6 15 4 0,-4 13-4 15,1 2 2-15,4-9-2 16,5-9 4 0,0-14 4-16,11-6-1 15,5-6 5-15,4-5-5 0,4-3-3 16,13-5 10-16,12 0-8 15,12-6-1-15,11 2-4 16,10-3-1-16,-2 0-1 16,-2-3-23-16,-10-6-306 15</inkml:trace>
  <inkml:trace contextRef="#ctx0" brushRef="#br0" timeOffset="17777.7579">8853 11287 463 0,'0'0'28'0,"0"0"25"15,0 0-12-15,0 0 11 16,0 0-13-16,0 0 0 16,0 0 6-16,66-131-10 15,-60 126-4-15,-6 2 3 16,0 1-5-16,0 2-17 16,0 0-8-16,0 2-4 15,0 21-16-15,0 8 16 16,0 10 4-16,-3 1 5 15,0-3 1-15,3-8-8 16,0-8 5-16,0-8-2 16,0-8-1-16,6-2-2 15,7-5 3-15,9 0 9 0,14-22 16 16,16-14 9-16,16-10-9 16,21-12-16-16,5-5-3 15,12-7-3-15,2-3-4 16,2 3 3-16,-3-3-2 15,-13 8-5-15,-9 3 3 16,-13 5-3-16,-8 7 2 16,-9 11-3-16,-9 12 2 15,-16 8-1-15,-14 9 1 16,-8 7-1-16,-4 3-3 16,-4 3-10-16,0 21-31 15,0 13 0-15,-28 14-18 0,-9 9-65 16,-14 2-106-1,-7 0-346-15</inkml:trace>
  <inkml:trace contextRef="#ctx0" brushRef="#br0" timeOffset="18243.6763">9520 11239 606 0,'0'0'18'0,"0"0"22"16,0 0 36-16,0 0-30 15,0 0-35-15,0 0-11 16,-12-13-4-16,4 49 4 16,-2 9 0-16,-2-1 2 15,-5-1-2-15,7-4 0 16,4-12 1-16,2-14 0 15,4-3-1-15,0-10 7 16,0 0-2-16,0 0 24 16,25-22 53-16,22-17-35 15,18-8-33-15,9-7-10 16,4 5 9-16,1-4-8 16,-6-1-1-16,2-1-3 0,-5-1 0 15,-3 5 2-15,-2 3-2 16,-6 4-1-16,-10 13-4 15,-17 6 4-15,-11 13 0 16,-10 8 0-16,-8 4-1 16,-3 0 1-16,0 0-8 15,0 7-29-15,-3 15 3 16,-16 11-32-16,-14 5-41 16,-8 4-70-16,-9 2-208 15</inkml:trace>
  <inkml:trace contextRef="#ctx0" brushRef="#br0" timeOffset="18682.0403">9783 11338 505 0,'0'0'34'16,"0"0"61"-16,0 0-21 15,0 0-74-15,0 0-4 16,0 0 4-16,-81 96 4 16,64-54 5-16,4-8-8 15,7-8 5-15,6-9 0 16,0-10-5-16,0-7 11 0,15 0 19 16,25-17 48-1,18-20-2-15,17-8-45 16,7-9-14-16,-3 1-3 15,3 0-2-15,0 0-7 0,-1 1-1 16,-7-1-3-16,-5 3-2 16,-11 4 2-16,-7 10-1 15,-12 10 3-15,-11 5-4 16,-9 5-1-16,-10 10 1 16,-5-1 0-16,-1 0 0 15,-1 4-2-15,-2 3-5 16,0 0-14-16,0 0-3 15,-9 17-11-15,-7 2-10 16,-7 1-55-16,1 0-70 16,-4-3-108-16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23:19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 7338 276 0,'0'-7'19'0,"0"-3"56"0,0 0-17 16,0 1-33-16,0-5 20 16,0 4-12-1,3 0-8-15,4 4-6 0,-4 0 1 16,0 2 2-16,-3 0 9 16,0 2-1-16,2-1-14 15,-2 3 14-15,0 0-14 16,4 0-8-16,-4 0-2 15,0 0-6-15,0 0-8 0,3 0-2 16,3 2 2 0,3 6 8-16,-1 7 0 0,5 2 5 15,-3 0 8-15,2 2-6 16,-1-5-7-16,-1 0 3 16,-1-5 5-16,0-4-7 15,0-4 3-15,-3-1-3 16,3 0 4-16,10-15 35 15,11-16 16-15,6-15-16 16,11-10-23-16,0-11-5 16,5-3-2-16,-1-5-7 15,1 4 6-15,0 1 1 16,-1 7-3-16,-8 6-5 16,-4 13 7-16,-12 8-8 15,-8 14-1-15,-7 9 6 0,-7 9-2 16,-5 4-4-16,0 0-7 15,0 4-61-15,0 24-59 16,-11 15 22-16,-11 12-78 16,-8 4-175-16</inkml:trace>
  <inkml:trace contextRef="#ctx0" brushRef="#br0" timeOffset="454.0378">1756 7216 610 0,'0'0'23'0,"0"0"2"0,0 0 13 16,0 0-8-16,0 0-30 16,0 0-6-16,-9 5-15 15,9 19 21-15,0-1 3 16,0 0-1-16,0-6-2 15,0-6 3-15,0-6-3 16,0-4-7-16,3-1-2 16,3 0 9-16,9-7 33 15,10-19 58-15,11-13-36 16,6-15-34-16,7-13-11 16,3-1-3-16,5-5 1 0,-1-1 2 15,6 6-5 1,-7 5 1-16,-6 5-1 0,-4 12 1 15,-15 12 2-15,-5 7-8 16,-11 13 3-16,-7 5 0 16,-4 6 4-16,-3 0-4 15,0 3-2-15,0 0 0 16,0 0-1-16,0 0-4 16,0 0-30-16,0 0-35 15,0 6-28-15,0 8 22 16,-6 2-40-16,-4 2-75 15</inkml:trace>
  <inkml:trace contextRef="#ctx0" brushRef="#br0" timeOffset="4582.6314">2736 13497 542 0,'0'0'26'16,"0"0"12"-16,0 0 14 15,0 0-28-15,0 0 51 16,0 0-24-16,0 0-14 16,70-144 3-16,-70 130 4 15,-6 4-7-15,-24 3-18 16,-16 7-9-16,-9 0 1 15,-12 7-8-15,1 10 4 16,5 6-5-16,12-3-2 16,10 4 3-16,14-2 0 15,8 2 0-15,11-2-5 16,6 5 2-16,0 2 0 16,20-1 0-16,14 0 1 0,6 2 0 15,5-3 3-15,4 2-1 16,-4-2 3-16,-2-3-5 15,-4 1-1-15,-3-1 2 16,-8 2-2-16,-1-2-1 16,-8-4 1-16,-5-1 1 15,-8-4 4-15,-6 2-5 16,0 4 2-16,-24 2 0 16,-9 4 5-16,-4-1 2 15,1-7-6-15,3-2-2 16,6-7 0-16,2-3 0 15,6-4 0-15,5-3 3 0,8-3 0 16,6-21-3-16,0-15-1 16,27-15-7-16,12-15 7 15,4-4 0-15,-1 5 1 16,-2 8-1-16,-1 11 0 16,-2 10 5-16,-4 9-3 15,-8 10-2-15,-5 13 0 16,-1 6-1-16,-7 1-1 15,6 11-1-15,-6 15 3 16,1 4 0-16,-1 6 3 16,-1-2-1-16,5-1-1 15,6-10 0-15,0 0 0 16,6-10 0-16,-3-9-1 16,-1-4 0-16,-6 0 5 15,3-10-3-15,-6-9 2 16,-2-6 0-16,-4 0-1 0,-2-3 4 15,-7 2-7-15,0-4 2 16,-10 4 0-16,-11 2-2 16,-9 9 0-16,-3 1 0 15,-5 11-2-15,-1 3 1 16,0 0-4-16,3 0-10 16,9 12-12-16,8-1-27 15,13 2-45-15,6 0-46 16,3-6-72-16,21-4-296 0</inkml:trace>
  <inkml:trace contextRef="#ctx0" brushRef="#br0" timeOffset="4932.7384">3479 13379 612 0,'0'0'59'15,"0"0"8"-15,0 0-8 16,0 0-47-16,0 0-6 16,0 0-4-16,-27 54 2 15,27-35-1-15,0-7-3 16,9-1 1-16,6-7 7 16,0-4-5-16,4 0 9 0,2 0 18 15,-6-15 0-15,1-4 1 16,-5 2-11-16,-5-2-7 15,-6 2 8-15,0 0-7 16,0 5-7-16,-6 1-3 16,-8 2-4-16,-2 2 2 15,-2 4-2-15,0 3 0 16,2 0-4-16,4 0-21 16,6 6-68-16,6 1-68 15,0-1-166-15</inkml:trace>
  <inkml:trace contextRef="#ctx0" brushRef="#br0" timeOffset="5237.9155">4028 13247 702 0,'0'0'43'15,"0"0"31"-15,0 0 7 16,0 0-22-16,0 0-35 15,0 0-16-15,-60 79-6 16,26 8 20-16,-8 11-10 16,-1 11 7-16,4 4-7 15,3-5-1-15,3-6-7 16,7-2 2-16,3-4 2 16,8-11-6-16,2-9 4 15,7-19 0-15,3-14-5 16,3-6-1-16,0-8 0 15,0-10-15-15,18-12-56 0,16-7-64 16,11-26-75-16,7-18 66 16</inkml:trace>
  <inkml:trace contextRef="#ctx0" brushRef="#br0" timeOffset="5526.274">4177 14076 442 0,'0'0'86'16,"0"0"34"-16,0 0-24 0,0 0-79 15,0 0-16 1,0 0 28-16,3 89-1 0,0-56-12 16,10-6-7-16,1-7 1 15,2-7-5-15,2-6-1 16,0-7 10-16,4 0-2 16,-2-5 17-16,-1-17-6 15,-5-7 3-15,2-5-13 16,-10 1-8-16,0 3 4 15,-6 7-2-15,0 4-3 16,-6 5 2-16,-16 8-6 16,-1 6-2-16,-11 0-3 15,-2 0-37-15,-3 9-101 16,5 2-181-16</inkml:trace>
  <inkml:trace contextRef="#ctx0" brushRef="#br0" timeOffset="7740.5952">1998 6191 363 0,'3'-6'31'16,"1"-3"18"-16,-4 4 42 15,3 2-45-15,-3 0 19 16,0 3-11-16,0 0-31 16,0 1-23-16,0 15 0 15,-13 4 6-15,-7 3 14 0,-2-2-11 16,1-6 5-1,-1-5 7-15,5-3-4 0,1-5-5 16,7 0 12-16,6-2-7 16,0 0 26-16,3-2 14 15,0-10-23-15,0-7-23 16,15-8-7-16,15 3 3 16,8 0-5-16,-2 9 3 15,-3 8-5-15,-6 7 0 16,-6 9-7-16,-2 18 7 15,-5 14-2-15,-4 4 2 16,-7 2 1-16,-3-1 9 16,0 0-6-16,-13-3-4 15,-13-3 1-15,-11-2 0 16,-3-4 7-16,-2-4-8 0,-1-7 5 16,10-4-1-16,0-6-2 15,11-6-1-15,1-5 3 16,12-2 2-16,3-5 4 15,6-16 2-15,0-8-7 16,13-7 1-16,14 2-6 16,0 9 1-16,0 11 0 15,-6 8-1-15,1 6-1 16,-1 0-2-16,0 8-5 16,1 4 8-16,2 7 0 15,-6-3 2-15,0 1-2 16,-4 0-1-16,3-3 0 15,-4-5-16-15,7-2-47 16,1-7-76-16,3 0-87 0,4-9-142 16</inkml:trace>
  <inkml:trace contextRef="#ctx0" brushRef="#br0" timeOffset="8040.8483">2284 6353 423 0,'0'0'110'0,"0"0"43"16,0 0-62-16,0 0-7 15,0 0-38-15,0 0-38 16,-70-10-8-16,61 41 0 16,3-2 1-16,6-2-1 15,0-5 0-15,15-7 1 0,9-4-1 16,1-6 3 0,-1-2 11-16,4-3-8 15,-4-3 9-15,-1-11-5 16,-5-3 4-16,-5-2-8 0,-6 2 11 15,-7-2-4-15,0 1 1 16,-7 2-9-16,-18-1-1 16,-1 2-4-16,-7 4 0 15,1 2-4-15,6 2-3 16,7 0-50-16,10 2-75 16,4-7-101-16</inkml:trace>
  <inkml:trace contextRef="#ctx0" brushRef="#br0" timeOffset="8365.9794">2585 5971 768 0,'0'0'28'0,"0"0"-3"0,0 0 1 15,0 0-20-15,0 0-6 16,0 0 3-16,-75 70-3 15,75-55-2-15,4-1 2 16,12-7-1-16,2-2-10 16,-3-5 11-16,0 0 6 15,-2-3 14-15,-5-9-2 16,-2-2 3-16,-3-3 12 0,-3 3-2 16,0-1-14-16,0 3-2 15,-12 3-13-15,-6 1-2 16,0 8-3-16,-3 0-1 15,3 0-16-15,5 0-73 16,2 9-61-16,11-4-162 16</inkml:trace>
  <inkml:trace contextRef="#ctx0" brushRef="#br0" timeOffset="8653.7345">3007 5666 832 0,'0'0'26'16,"0"0"38"-16,0 0 4 15,0 0-19-15,0 0-49 16,0 0-6-16,-41 142 6 16,2-18 5-16,-17 16 3 15,-6-2 0-15,7-18-4 16,3-17 2-16,13-16-1 15,9-19-4-15,7-8-1 16,9-12 1-16,9-11-1 16,5-8 0-16,3-14-3 15,27-15-28-15,15-6-91 0,13-27-79 16,12-17-233 0</inkml:trace>
  <inkml:trace contextRef="#ctx0" brushRef="#br0" timeOffset="8924.0118">3233 6142 627 0,'0'0'29'0,"0"0"91"16,0 0-28-16,0 0-44 15,0 0-48-15,0 0 0 16,-21 36 2-16,18-14 0 16,3-2-2-16,0-5 1 15,3-4-2-15,10-6 0 0,2-5 1 16,3 0 0-16,-3-9 8 15,3-11 15-15,-3 0-11 16,-5-1 7-16,-7 1 1 16,-3 1-15-16,0 5 7 15,-3 4-12 1,-16 5-1-16,-2 5-11 0,-3 12-67 16,-6 12-62-16,3 3-229 15</inkml:trace>
  <inkml:trace contextRef="#ctx0" brushRef="#br0" timeOffset="23167.591">14443 12184 314 0,'3'0'82'15,"8"-4"-15"-15,-2 3-26 16,4-2-8-16,2 3-18 16,-2-3 12-16,-1 3 2 15,-4-2-1-15,2 1 14 16,-1-2 2-16,-1-4 6 15,-2 1-7-15,0-7 1 16,-5 2-8-16,-1-5 3 16,0 2-10-16,0-1-12 15,-13-2-4-15,-14 4-4 16,-6 3-2-16,-4 4 3 16,-6 2-4-16,-9 4-3 15,-1 4 1-15,-2 15 0 0,0 5 6 16,7 6-4-16,2 1-3 15,8-1 12-15,15 1-14 16,9-8 6-16,12-3-5 16,2-5-1-16,7-1 0 15,21-5 0-15,8-8 2 16,9-1 7-16,7-4 4 16,1-16-13-16,-2-2 3 15,-6 0-3-15,-8 0 4 16,-5 5-2-16,-10-2 0 15,-6 9 2-15,-8 0 2 16,-2 4 7-16,-3 3 2 16,-3 3-3-16,0 0-8 0,0 0-5 15,0 9-5 1,0 14 0-16,-16 15 5 0,-6 7 3 16,-5 5 2-16,-2 0-3 15,-1 1-1-15,5-1 4 16,1 0-5-16,3-7 2 15,2-7-3-15,8-3 1 16,-2-8 0-16,7-8 4 16,-1-2-4-16,6-5 0 15,1-1-1-15,0-2-3 16,14-7-51-16,20 0-63 0,16-13-178 16</inkml:trace>
  <inkml:trace contextRef="#ctx0" brushRef="#br0" timeOffset="23501.698">14827 12329 710 0,'0'0'66'16,"0"0"32"-16,0 0-43 16,0 0-44-16,0 0 5 15,0 0-1-15,-167 135-5 16,155-93-8-16,12-1 3 15,0-2-2-15,23-13 2 16,12-6 2-16,7-13-1 0,4-7 0 16,-2-2-1-1,3-18 5-15,-8-10-1 0,-10-4-6 16,-6-1 3-16,-10-2-2 16,-7-3 8-16,-6 4-7 15,-6-1-5-15,-20 8 2 16,-16 2-2-16,-11 11 0 15,-5 2-2-15,-1 8-3 16,5 6-18-16,2 0-89 16,6 0-119-16,13-7-467 15</inkml:trace>
  <inkml:trace contextRef="#ctx0" brushRef="#br0" timeOffset="24317.5478">13650 6763 656 0,'0'0'139'16,"0"0"-116"-16,0 0 29 15,0 0 8-15,0 0-27 16,0 0-18-16,-30-20-11 16,25 40-2-16,-6 14-2 15,-4 8 10-15,-6 11 3 16,0 3 3-16,-6 0-7 15,5-3 5-15,1-7-7 16,3-9 1-16,2-3 0 16,3-5-5-16,3-4-2 15,2-4 1-15,-1-5 0 16,7-3 0-16,-1-6 0 16,0-1-2-16,3-5-3 0,0-1-62 15,15-10-128-15,18-18-360 16</inkml:trace>
  <inkml:trace contextRef="#ctx0" brushRef="#br0" timeOffset="24664.7391">13830 6872 677 0,'0'0'24'0,"0"0"15"16,0 0-17-16,0 0-14 15,0 0-3-15,0 0 2 16,-118 139-4-16,118-105-1 16,0-7-2-16,14-7 0 0,7-9 0 15,6-1 6-15,-5-10-5 16,2 0 1-16,-5 0 6 16,1-10 13-16,0-9-5 15,-3-3 7-15,-2-3 2 16,-3-3-2-16,-6-3-6 15,-6 1-8-15,0 1 9 16,-2 5-16-16,-20 4 6 16,-8 6-8-16,-6 9-3 15,0 5 1-15,10 0-4 16,6 0-25-16,11 13-101 0,9-4-96 16</inkml:trace>
  <inkml:trace contextRef="#ctx0" brushRef="#br0" timeOffset="25012.3514">14421 6707 752 0,'0'0'26'16,"0"0"20"-16,0 0-1 15,0 0 0-15,0 0-37 16,0 0-8-16,-67-8 0 0,53 30 0 15,10-3-1-15,4-2-2 16,4-5 2-16,14-4 1 16,5-6 1-16,-1-2 2 15,2 0-3-15,1-9 0 16,-1-4 7-16,-5-1 2 16,-2 0-5-16,-10-2 5 15,-5 5 1-15,-2-4-2 16,-14-1-8-16,-21 2 1 15,-10 5-3-15,-4 4-5 16,1 2-17-16,12 3-23 16,17 0-32-16,10 0-100 15,9 0-175-15</inkml:trace>
  <inkml:trace contextRef="#ctx0" brushRef="#br0" timeOffset="25299.1637">15058 6558 658 0,'0'0'41'0,"0"0"36"16,0 0-10-16,0 0 5 16,0 0-28-16,0 0-44 15,-66 60-3-15,1 25 3 16,-24 27 5-16,-7 11 0 15,2 1-2-15,15-12-1 16,17-23-1-16,21-14 0 16,2-10-1-16,9-11 0 0,11-8-1 15,3-10 2-15,10-5-1 16,6-12 0-16,2-5-3 16,32-11-93-16,14-3-128 15</inkml:trace>
  <inkml:trace contextRef="#ctx0" brushRef="#br0" timeOffset="25595.4095">15089 7212 544 0,'0'0'29'0,"0"0"-16"16,0 0-1-16,0 0 19 15,0 0 18-15,0 0-27 16,-134 110-12-16,134-99-3 15,0-4-4-15,14-5 7 16,12-2 11-16,7-2 13 16,3-13-4-16,-4-5-18 15,-3 0 0-15,-6 0-5 16,-7 3-1-16,-4-2 0 16,-11 6-3-16,-1 0 6 15,-1 6-8-15,-27 4-1 16,-8 3 0-16,-7 3-19 0,-2 13-112 15,4 4-98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24:51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7824 14125 184 0,'-6'-20'320'0,"-1"4"-285"16,5 0 86-16,-3 2-45 15,1 5-8-15,4 5 4 16,0 1-22-16,0 3-14 16,-2 0-18-16,1 0-15 15,-2 16-2-15,-3 4 4 16,-1 6-2-16,-1-2 5 0,-2-4 0 16,6-4 2-16,4-10-7 15,0 2 5-15,0-5 3 16,0-3 1-16,17 0 13 15,16-11 19-15,11-14-9 16,18-9-18-16,4-8-7 16,11-7-3-16,5-2-7 15,2-5 4-15,-3-4 3 16,0 2-5 0,-12 0 1-16,-11 9-1 0,-16 17-2 15,-14 9 1-15,-13 15 0 16,-9 6-1-16,-6 2-4 15,0 13 2-15,-14 20-7 16,-12 10 1-16,-13 12-51 16,-6 2-33-16,-4-2-55 0,4-1-98 15,-1-8-92-15</inkml:trace>
  <inkml:trace contextRef="#ctx0" brushRef="#br0" timeOffset="713.9652">8112 14126 409 0,'0'0'100'15,"0"0"0"-15,0 0-11 16,0 0-16-16,0 0-9 16,0 0-43-16,-5-23-18 15,1 32-1-15,-8 11-1 16,-1 4 1-16,-1 2 2 15,5-4-2-15,3-5 0 0,-2-7 0 16,8-3 2-16,0-4-2 16,0-3 4-16,23 0 19 15,13-10 71-15,16-12-44 16,10-8-29-16,6-4-8 16,3-6-3-16,7-3-5 15,-2-3-3-15,-2 0 1 16,1-3-4-16,-7 2 0 0,-7 7-1 15,-12 8 2-15,-12 12 1 16,-19 7-2-16,-8 6-1 16,-6 7 0-16,-2-3-5 15,-2 3 3-15,0 0-3 16,0 3 4 0,0 7 0-16,0 3 0 0,-2-2 1 15,-2 1-1-15,1-4 0 16,-1-2-3-16,1 1-2 15,3-4 3-15,-4-3-11 16,4 0 8-16,0 0 6 16,0 0-6-16,-2 0 6 15,2 0 0-15,0 0 0 0,0 0 0 16,0 0 0-16,0 0 0 16,0 2 1-16,0-2-1 15,0 0 0 1,0 0 0-16,0 0 1 0,0 0-1 15,0 0 1-15,0 0 0 16,0 0 0-16,0 0-1 16,0 0 0-16,0 0 0 15,0 0-1-15,0 0 2 16,0 0-1-16,0 0 0 16,0 0 1-16,0 0-1 15,0 0 0-15,0 0-1 16,0 0 0-16,0 0-71 15,0 0-49-15,0 2-116 16,-3-2-257-16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26:28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8110 11555 44 0,'0'-2'49'16,"0"-1"-19"-16,0 1-5 15,0 0 6-15,0-1-6 16,0 0 6-16,0 2 9 16,0-2-8-16,0 0-2 15,0 3-3-15,0 0-3 16,0-3-3-16,0 3 6 15,0 0 12-15,0-1-2 16,0 1-8-16,0-3 6 0,0 0 11 16,0 0-5-16,0 0-9 15,0 0 4-15,0-1-5 16,0 0-4-16,0 1 7 16,0 3-9-16,0-3-3 15,0 3 1-15,0 0 1 16,0 0-6-16,0 0-2 15,0 0-6-15,0 0-4 16,0 0-5-16,0 0 1 16,-3 0-2-16,-7 0 0 15,-9 14-1-15,-10 12 1 16,-11 9 0-16,-8 8 2 16,-4 12-1-16,-8 7 1 0,-1 4-2 15,-3-1 3 1,-1-5-3-16,6-2 2 15,7-7 1-15,10-4-2 16,9-8 8-16,5-6-5 0,4-7 1 16,5-2 0-16,6-7 0 15,6-8-2-15,0 1 0 16,4-7-1-16,3 0-1 16,0-2 2-16,0 2 2 15,0-1 0-15,0-2 1 16,0 3-1-16,0-1-4 15,0-2 0-15,0 0-1 16,0 0-3-16,0 0-83 16,7-10-131-16,7-14-462 0</inkml:trace>
  <inkml:trace contextRef="#ctx0" brushRef="#br0" timeOffset="690.3796">7587 11598 210 0,'0'0'91'0,"0"0"20"16,0 0-37-16,0 0-47 15,0 0-9-15,0 0-14 16,0-6 3-16,0 6-1 16,0 0 0-16,0 0 14 15,0 0 21-15,0 0 11 16,0 0 24-16,10 0-14 15,9-3-14-15,15-4 1 16,16-3-6-16,1-4-22 16,7-1-9-16,-3-2-4 15,-1 0-1-15,-2-2-5 0,3 5 4 16,-7-2-3-16,-5 3 1 16,-7 0-3-16,-16 4-1 15,-4 3 9-15,-10 4-2 16,-6-1 11-16,0 3 12 15,0 0-5-15,0 0-7 16,0 0-7-16,0 0-7 16,0 0-4-16,0 0-2 15,0 0 1-15,0 0 1 16,0 0 1-16,0 0-1 16,0 0-3-16,0 0-4 15,0 0 5-15,0 13-6 16,0 13 8-16,0 10 0 0,-3 8 1 15,-6 2 0 1,1 7 0-16,2-4-2 0,-1 0 3 16,4-2-2-16,0-7 1 15,0-4-1-15,3-6 0 16,0-4-1-16,0 1 1 16,0-1 0-16,3 1-36 15,-3-8-164-15,-9-13-496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27:23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7314 7681 608 0,'-3'-12'7'15,"3"4"4"-15,0 1 14 16,0 1 19-16,0 3 10 16,0 1-29-16,0-1-17 15,0 3-4-15,0 0 2 16,0 0-4-16,0 0-2 16,0 0 0-16,3 0-7 15,1 12 7-15,-1 5 6 16,0 2-3-16,0-3 1 0,-3 4 0 15,2-3 1-15,2-1-1 16,-4-4 0-16,3-3-3 16,-3-2 1-16,1-4 3 15,1-3-2-15,-2 0 2 16,9 0 6-16,6-2 28 16,11-19 37-16,14-12-22 15,10-6-21-15,7-3-16 16,7-5-3-16,0-1 3 15,5-8-8-15,-4 2-8 16,1 1 4-16,-5 2-1 16,-10 8-2-16,-8 7 2 15,-10 11-3-15,-12 11 1 16,-10 6-2-16,-7 7 0 16,-1 1-1-16,-3 0-3 0,0 3-29 15,-3 20-63-15,-18 11 36 16,-7 6-61-16,-8 3-169 15</inkml:trace>
  <inkml:trace contextRef="#ctx0" brushRef="#br0" timeOffset="554.0855">7496 7695 527 0,'0'0'12'0,"0"0"11"16,0 0 9-16,0 0-4 15,0 0-28-15,0 0-2 16,-7 26 2-16,7-7 1 15,-2-1 0-15,2-5 1 16,0-1-2-16,0-5 3 16,0-7 0-16,0 3 5 15,0-3 5-15,0 0 32 16,13 0 36-16,9-18 5 0,15-8-51 16,13-8-7-16,5-2-5 15,8-8-1-15,1-2-13 16,-2-4 3-1,3-5-4-15,-2 0 7 0,2 3-9 16,-8 6 0-16,-11 9 1 16,-10 8 0-16,-11 10-6 15,-11 8 5-15,-5 5-4 16,-2 4 1-16,-7 2-3 16,0 0 1-16,0 0-3 15,0 0-5-15,0 0-1 16,0 0 0-16,0 0-3 15,0 6-13-15,0 7 7 0,0-1-23 16,-3 8-23-16,-10 1-18 16,-1 2-59-16,-5 0 20 15,-8 2-222-15</inkml:trace>
  <inkml:trace contextRef="#ctx0" brushRef="#br0" timeOffset="1359.2089">7821 7620 435 0,'0'0'23'0,"0"0"13"15,0 0 24-15,0 0 0 16,0 0-2-16,0 0-37 16,0 0-21-16,0-27-17 15,0 40 17-15,0 6 3 16,-12 4 0-16,0 0 0 16,3-5-2-16,2-4 1 15,7-6-2-15,-2-4 5 0,2-1-4 16,0-3 5-1,0 0 27-15,18-7 51 0,15-13-29 16,13-6-30-16,12-8-2 16,5-2 8-1,1-3-15-15,0-2 2 0,-1 0-1 16,-2-2-2-16,-7-2-6 16,-6 8 7-16,-7 1 5 15,-11 11-10-15,-8 5-7 16,-5 5 2-16,-7 7-4 15,-4 1-2-15,-3 7 1 16,-3 0 0-16,0 0-1 16,0 0-1-16,0 0-4 15,0 0 0-15,0 0 0 16,0 0 1-16,0 0 0 0,0 0 1 16,0 0 3-16,0 0-2 15,0 0 2-15,0 0 0 16,0 0 0-16,0 0 2 15,0 0-2-15,0 0 0 16,0 0 2-16,0 0-1 16,0 0 0-16,0 0 1 15,0 0-1-15,0 0 2 16,0 0-2-16,0 0 0 16,0 0-1-16,0 0 1 15,0 0-2-15,0 0 1 16,0 0 0-16,0 0 0 0,0 0 0 15,0 0-1-15,0 0 0 16,0 0 0-16,0 0-2 16,0 0-5-16,0 0-4 15,0 0-4-15,0 0-10 16,0 0-9-16,0 0-11 16,-9 3-23-16,-7 5-33 15,3 0-75-15,4-3-265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2:29:12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 5924 351 0,'0'0'37'0,"0"0"36"16,0 0-2 0,0 0 5-16,0 0-8 15,0 0-28-15,10-24 18 0,-7 24-4 16,-3-6-13 0,0-2-10-16,0 0 14 0,0-3-14 15,0-2-3-15,0-3 0 16,-9 0-6-16,-10 2-9 15,-2 2-1-15,-8 2-6 16,-6 8-6-16,-4 2 1 16,-10 1 11-16,-2 18-10 15,-5 5 2-15,0 5-3 16,7 5-1-16,1 3 0 16,8 5-2-16,4 5 2 0,5 8 0 15,1 5 2 1,5 6-4-16,5 2 2 0,7 2-4 15,7-4 3-15,6-6-3 16,0-2 3-16,27-13-2 16,4-6 0-16,2-12 3 15,8-8 0-15,0-7 7 16,1-4-5-16,0-2 0 16,-5 0-2-16,0 2 1 15,-7 5-1-15,-5 5 0 16,-5 4-1-16,-7 14 1 15,-4 10-1-15,-9 24 1 16,0 19-1-16,-25 16 2 0,-8 8 1 16,-9-2-1-1,-7-7-1-15,-2-9 0 0,2-11 1 16,0-12-1-16,10-5 1 16,6-5-1-16,7-6 2 15,10-3-2-15,9-6 0 16,7-5-3-16,0 3 2 15,22 2 1-15,8-3 0 16,9 4 0-16,10-1 3 16,9-13-3-16,11-9 1 15,8-17 0-15,13-8 0 16,13-11 2-16,10-18-1 16,8-8-2-16,12-2 3 15,-5 2-3-15,-7 4-53 16,-9 7-84-16,-26-1-213 0</inkml:trace>
  <inkml:trace contextRef="#ctx0" brushRef="#br0" timeOffset="1068.8576">1216 7345 748 0,'0'0'19'15,"0"0"-3"-15,0 0 13 16,0 0 1-16,0 0 15 16,0 0-22-16,9-92-8 15,-3 88-10-15,-3 4-3 16,0-1 2-16,0 1-2 15,0 0 0-15,-1 0-2 0,3 0 0 16,4 0-2-16,5 8-1 16,-1 8 2-16,5 7 1 15,-6 0 1-15,3-1 0 16,-5-2 0-16,-1-2 3 16,2-3-3-16,-4-5 5 15,-1-2-5-15,0-2 5 16,6-6-2-16,9 0-4 15,18-14 36-15,25-28 30 16,31-20-30-16,21-18-15 16,14-10-12-16,0-6 1 0,-6 4-2 15,-12 4-4-15,-12 12-1 16,-11 7 2-16,-7 9-4 16,-4 10 2-1,-17 15-2-15,-13 8-1 0,-18 13 1 16,-17 7-1-16,-10 4 0 15,-3 3-1-15,0 0-3 16,0 0-35-16,0 20-42 16,-12 11 39-16,-13 4-100 15,-11 5-120-15,-10-2-293 16</inkml:trace>
  <inkml:trace contextRef="#ctx0" brushRef="#br0" timeOffset="1578.822">1756 7354 544 0,'0'0'12'0,"0"0"-1"16,0 0-3-16,0 0-8 15,0 0 3-15,0 0 6 0,-19 107 40 16,14-68-15-16,-2-6 3 16,4-8-8-16,3-11-1 15,0-7-3-15,0-4-10 16,0-3-3-16,3 0 10 15,22-9 42-15,21-22 20 16,18-14-23-16,11-16-34 16,13-5-13-16,-3-5-3 15,3-1-5-15,-7-9-2 16,-4-1 4-16,-1 5-6 16,-6 9-1-16,-7 12 1 15,-8 15 0-15,-19 16-2 16,-11 7 0-16,-11 5-2 15,-8 7 2-15,-3 3-3 0,-3 3-2 16,0 0-38-16,0 2-59 16,0 16 31-16,-6 8-38 15,-21 10-4-15,-12 3-34 16,-6 5-137-16</inkml:trace>
  <inkml:trace contextRef="#ctx0" brushRef="#br0" timeOffset="12164.8573">3640 6763 666 0,'-15'-9'33'0,"-1"2"-22"16,1 3 12-16,6 4 27 15,3-1 26-15,3-1-20 16,3 2-12-16,0 0-25 15,0 0-12-15,0 0-4 16,0 0 1-16,0 0 7 16,0 0-6-16,0 0 2 15,0 0-1-15,0 0-2 0,0 0-1 16,0 0-3 0,18 3 0-16,25 8 5 0,30-2 25 15,30-3 18-15,34-4-12 16,32-2-16-16,22 0-12 15,7 3-6-15,3-3 6 16,-2 3-4-16,-8 0 1 16,-5-3 0-16,-8 0-5 15,-16 0-3-15,-23 0 3 16,-24 0 3-16,-30-3 0 16,-27 0-2-16,-22-1 1 15,-24 1-2-15,-5 2 5 16,-7 1-4-16,0 0 1 15,0 0-2-15,-10 0-14 0,-3 4-63 16,3 8-62-16,10-4-258 16</inkml:trace>
  <inkml:trace contextRef="#ctx0" brushRef="#br0" timeOffset="12547.3721">6331 6812 764 0,'0'0'11'16,"0"0"9"-16,0 0 19 0,0 0 35 16,0 0-24-16,0 0-15 15,-173 1-17-15,173 6-16 16,29 5-2-16,49 2 8 15,49-1 38-15,55 0 12 16,42 0-20-16,23-3-19 16,-1 2-10-16,-16 2 7 15,-21-7-9-15,-18-1 0 16,-18-4-4-16,-27-2 1 16,-35 0 4-16,-29-3-5 15,-29-5 1-15,-23 0-1 16,-14 2 3-16,-12 1 0 15,-2 1 1-15,-2 1-4 16,0 3-3-16,-4 0-18 16,-26 8-117-16,-23 4-373 0</inkml:trace>
  <inkml:trace contextRef="#ctx0" brushRef="#br0" timeOffset="78082.292">10649 6825 366 0,'-15'-10'168'16,"5"0"-11"-16,-2 1-6 16,7-1-48-16,2 6-57 15,3-1 0-15,0-2-3 0,0 4-7 16,0 2-15-16,0-2-2 16,0 3-3-16,0-1-12 15,0-1 12 1,0 1-5-16,0-1 0 0,0 2 1 15,0 0-3-15,0 0-5 16,0 0 10-16,0-3-4 16,0 3-5-16,0 0 0 15,0-2-1-15,0 2-2 16,13 0-2-16,32 0 0 16,37 0 5-16,45 0 6 15,28 0 4-15,28 0-3 16,18 0-3-16,13 0-7 15,14 5 1-15,-1-3-2 16,-7 2 0-16,-21 0 1 0,-14-2-1 16,-17-2 1-16,-11 0-3 15,-24-3 1-15,-27-6 0 16,-37-1 0 0,-30 5 1-16,-26 3 5 0,-10-1-1 15,-3-1 3-15,0 4 2 16,0 0-2-16,0-1-7 15,0 1 0-15,0 0-1 16,0 0-2-16,0 0-2 16,0 0-2-16,0 0-24 15,0 1-22-15,0 9-9 16,-3 1-56-16,3-8-147 0</inkml:trace>
  <inkml:trace contextRef="#ctx0" brushRef="#br0" timeOffset="78658.944">13319 6844 585 0,'0'0'59'15,"0"0"35"-15,0 0-48 16,0 0 52-16,0 0 9 15,0 0-59-15,-238-45-20 16,223 42-4-16,8 0 7 16,5 3-13-16,2 0-12 15,8 0-2-15,41 0-2 16,42 6 14-16,45 0 29 16,30 1-15-16,10-2-15 15,0-2-5-15,-14-1 0 0,-8-2-6 16,-16 0-3-16,-18 0 0 15,-26-2 1-15,-30-5 1 16,-28-1-2-16,-18 5 6 16,-15-2 20-16,-3 4 19 15,0 1-9-15,0 0-14 16,0 0-16-16,0 0-5 16,0 0-2-16,0 0-5 15,-3 0-5-15,-12 4-15 16,2 9-21-16,2 1-19 15,-4-2-6-15,3 5-49 16,-1-5-95-16,-2-7-321 16</inkml:trace>
  <inkml:trace contextRef="#ctx0" brushRef="#br0" timeOffset="80264.2964">13547 5491 479 0,'0'0'320'0,"0"0"-273"15,0 0 29-15,0 0-35 0,0 0 12 16,0 0-21 0,0 0-11-16,-6-55-12 15,6 55-4-15,0 6-5 16,-4 16-18-16,0 8 18 0,-2 4 4 15,2-1-3-15,2-5-1 16,2-5 1-16,0-6-1 16,0-6 0-16,0-5 0 15,2-6 2-15,12 0-2 16,14-7 19-16,16-19 72 16,21-11-30-16,11-8-31 15,7 0-13-15,4-3-7 16,4-1-3-16,-3-5-5 0,3-1 2 15,0 2-4 1,-11 0 0-16,-8 8 1 0,-14 8 1 16,-16 11 0-1,-12 6-1-15,-13 8 0 16,-8 7-1-16,-6 2 0 16,-3 3 0-16,0 0-1 0,0 8-19 15,-3 19-47-15,-20 11 32 16,-21 11-55-16,-12-1-72 15,-13 1-148-15</inkml:trace>
  <inkml:trace contextRef="#ctx0" brushRef="#br0" timeOffset="80736.0246">13864 5561 389 0,'0'0'105'16,"0"0"1"-16,0 0-13 15,0 0-12-15,0 0-4 16,0 0-25-16,11-100 4 16,-8 97-14-16,-3 1-12 15,0 2-21-15,0 0-9 16,0 11-10-16,-3 9 0 16,-8 7 10-16,-2 1 3 15,1-5-3-15,5-3 1 16,4-7-1-16,3-5 0 15,0-5-1-15,0-3 3 0,0 0-2 16,16-6 5 0,29-16 28-16,20-11 3 0,14-4-9 15,8-7-8-15,4-3-13 16,3-3 4-16,4 0-2 16,3-4-2-16,-3 1 1 15,-11 6-4-15,-12 6 0 16,-13 8-2-16,-13 9-1 15,-21 7 3-15,-5 8-3 16,-13 4 1-16,-6 2-1 16,-1 3 0-16,-1 0 0 15,-2 0 0-15,0 0-6 16,0 9-5-16,0 9-21 16,0 5-29-16,-13 4-50 15,-12-3-146-15,-4-6-249 16</inkml:trace>
  <inkml:trace contextRef="#ctx0" brushRef="#br0" timeOffset="110758.3763">13475 5654 427 0,'6'-10'55'16,"2"2"-22"-16,-2-1 12 15,2 2-9-15,1-1 3 16,-3 3 4-16,-3 1-3 15,-1 1 13-15,-2 3 9 16,0 0-12-16,0 0-18 16,0 0-17-16,0 0-4 15,0 0-7-15,0 0-7 16,0 0 3-16,0 0-4 16,0 0 4-16,0 6-4 0,0 5 4 15,0 6 1-15,0 0 0 16,0 3 1-16,0 1 0 15,0-1-2-15,0 0 0 16,0-6 0 0,0-2 2-16,4-2 2 0,2-6-3 15,8-4 1-15,2 0-1 16,16-7 25-16,17-22 12 16,21-11 3-16,22-7-18 15,16-2-11-15,6-4-3 16,9 0-7-16,-8 0 1 15,0 4-1-15,-14 6 4 16,-20 5-2-16,-17 10-4 16,-20 5 0-16,-15 12 6 0,-17 3-2 15,-6 7-2-15,-6 1-2 16,0 0-13-16,0 0 6 16,0 7-14-16,-11 13-15 15,-13 6 1-15,-5 6-46 16,-9 1-110-16,-4-2-38 15</inkml:trace>
  <inkml:trace contextRef="#ctx0" brushRef="#br0" timeOffset="111265.4355">13964 5663 622 0,'0'0'22'15,"0"0"30"-15,0 0-8 16,0 0-9-16,0 0-35 16,0 0-11-16,-9 0 2 15,9 14 9-15,-2 1 0 16,-6 0 6-16,6 2-4 15,-1-5-2-15,0-3 0 16,3-4-1-16,0-2-1 16,0-3-2-16,0 0-3 15,0 0 7-15,13 0 13 16,16-12 69-16,23-13 14 0,16-8-50 16,17-7-24-16,12-3-10 15,4-3-3-15,2 0-8 16,-9 3 10-16,-13 3-8 15,-15 10-2-15,-16 4-1 16,-14 6 5-16,-12 6-4 16,-11 8 0-16,-7 1 1 15,-5 5-2-15,-1 0-2 16,0 0-10-16,0 0 1 16,0 0 3-16,0 0-8 15,0 1-55-15,-7 10 6 0,-6 3-5 16,-3-1-52-1,0-1-51-15,0-4-168 0</inkml:trace>
  <inkml:trace contextRef="#ctx0" brushRef="#br0" timeOffset="131723.0309">13466 5313 612 0,'0'-9'14'0,"0"2"-3"16,0 1 7-16,0-1 20 15,5 2-2-15,2 0-20 16,4 0-8-16,-5 3-6 16,-3 1 3-16,0 1-4 15,-1 0-1-15,3 5-8 16,4 12 8-16,-3 6 8 15,4 4-6-15,-2 1 7 16,1-5-3-16,0-6 4 0,1-2-2 16,7-5-7-1,3-8 13-15,15-2 5 0,18-19 34 16,30-20-10-16,25-16-7 16,24-8-14-1,9-9-3-15,1 2-11 0,-11 6-1 16,-8 1-1-16,-20 8-4 15,-18 8 0-15,-24 11 1 16,-21 10-1-16,-19 15-1 16,-13 5-1-16,-8 6-3 15,0 0-10-15,0 7-53 16,-23 20-53-16,-9 9 1 16,-8 4-51-16,1 2-307 15</inkml:trace>
  <inkml:trace contextRef="#ctx0" brushRef="#br0" timeOffset="132123.5495">14163 5421 736 0,'0'0'3'16,"0"0"-3"-16,0 0-1 16,0 0-4-16,0 0 5 0,0 0 5 15,-42 79-5-15,42-71-8 16,0-5 3-16,9-3 5 16,28-3 8-16,28-24 36 15,23-13-13-15,19-9-11 16,9-7-2-16,1-1-5 15,-7-1-2-15,-12 3-1 16,-8 3 0-16,-11 5 1 16,-13 8-6-16,-11 7-3 15,-20 11-2-15,-12 5 1 16,-13 11-1-16,-7 1 1 16,-3 4-2-16,0 0-10 15,0 0-87-15,-9 20-59 16,-11 5 101-16,-12 5-155 15</inkml:trace>
  <inkml:trace contextRef="#ctx0" brushRef="#br0" timeOffset="188518.3822">19292 6917 17 0,'-4'2'21'0,"1"-2"8"16,1 0 9-16,1 0-2 16,1 0-9-16,0 0-10 15,0 0 8-15,0 0 26 16,0 0 15-16,0 0-2 15,0 0-19-15,0 0 1 16,0 0 4-16,0 0 1 16,0 0 6-16,-2 0-8 0,1 0-12 15,1 0-10 1,0 0-6-16,0 0 4 0,0 0-7 16,0 0-8-16,-4 2-1 15,4-2-1-15,0 1-7 16,0-1 10-16,0 0-4 15,0 0 1-15,0 0-6 16,-2 0 12-16,2 0-9 16,0 0 12-16,0 0-6 15,0 0-3-15,0 0 4 16,0 0 0-16,0 0 1 16,0 0 3-16,0 0 4 15,0 0-8-15,0 0 1 0,0 0 3 16,0 0-4-16,0 2-2 15,0-2-7-15,0 0 4 16,0 0-4 0,0 0-2-16,0 0 5 0,0 0-4 15,0 0-2-15,0 0 1 16,-1 0 5-16,1 0-5 16,0 0-1-16,0 0 6 15,0 0-3-15,0 0-1 16,0 0 4-16,0 0-2 15,0 0-4-15,0 1 5 16,3 1 4-16,2-1 7 16,0 2-5-16,-2 0 0 15,0 1-5-15,1-4 0 0,2 0-6 16,2 0 5-16,-2 3-2 16,1-2 5-16,1 1-4 15,-1-1-4-15,7 1-1 16,-5-1 1-16,5-1 3 15,0 0 3-15,4 0-5 16,1 0 1-16,4 0 3 16,-1 0-2-16,-1 0 0 15,-3 0 2-15,-1 0-4 16,2 0 0-16,1 0 0 16,0-1 1-16,-2-1-2 15,1 2 0-15,2 0 0 0,-2-1 0 16,4 1 0-1,2 0 1-15,0 0 0 16,1 0-1-16,2 0 2 0,4 0-2 16,5 0-1-16,-3 0 1 15,2 3 0-15,1 0 2 16,1 3-2-16,3-4 0 16,3 1 0-16,6 0 0 15,7 0 0-15,4-3 1 16,5 0 0-16,5 0-1 15,5 0 0-15,8 0 0 16,-2 0-1-16,3 0 1 16,-5-3-3-16,-5 0 2 0,-8 0 0 15,-7 3 2-15,-7-1-1 16,-11-3 0-16,-6 4-3 16,-6-5 1-16,-5 5 0 15,-5-1 1-15,-6-2 1 16,-6 3 0-16,-1-2 0 15,-2-2 0-15,1 4 0 16,0-2 0-16,-3 2 0 16,1 0 0-16,-4 0 1 15,2 0-1-15,-2 0-1 16,0 0 1-16,0 0 1 16,0 0-1-16,0 0 0 15,0 0 0-15,0 0 0 0,0 0-1 16,0 0 1-1,0 0-1-15,0 0 1 0,0 0-1 16,0 0-2-16,0 0 2 16,0 0 1-16,0 0-3 15,0 0 3-15,0 0-1 16,0 0 1-16,0 0-1 16,0 0 1-16,0 0 0 15,0 0 0-15,0 0 0 16,0 0 0-16,0 0 0 15,0 0 0-15,0 0 0 16,0 0 0-16,0 0 0 16,0 0 0-16,0 0 0 15,0 0 0-15,0 0 1 0,0 0-1 16,0 0 0-16,0 0-1 16,0 0 1-16,0 0 0 15,0 0 0-15,0 0 0 16,0 0 0-16,0 0 0 15,0 0-1-15,0 0 0 16,0 0 1-16,0 0-2 16,0 0 2-16,0 0-1 15,0 0 1-15,0 0 0 16,0 0 0-16,0 0-1 16,0 0 1-16,0 0-2 15,0 0 2-15,0 0 0 16,0 0 0-16,0 0 1 15,0 0-2-15,0 0 1 16,0 0-1-16,0 0 0 0,0 0 0 16,0 0 1-16,0 0 0 15,0 0 0-15,0 0 0 16,0 0-1-16,0 0-2 16,0 0 3-16,0 0 0 15,0 0 0-15,0 0 0 16,0 0 0-16,0 0 0 15,0 0 0-15,0 0 0 16,0 0 0-16,0 0 0 16,0 0 2-16,0 0-2 0,0 0 0 15,0 0 1-15,0 0-1 16,0 0 0-16,0 0 0 16,0 0 0-16,-2 0 0 15,-11 0-5-15,-8 6-77 16,-4 2-44-1,1-1-74-15,3-3-252 0</inkml:trace>
  <inkml:trace contextRef="#ctx0" brushRef="#br0" timeOffset="189812.7755">3185 7945 544 0,'0'0'12'0,"0"0"7"0,0 0 76 16,0 0-44-1,0 0-4-15,0 0 10 0,-9-26-10 16,9 23-21-16,0 3-12 16,0 0-5-16,0 0-2 15,0-1-1-15,0 0-3 16,0-2 1-16,0 0 1 16,0 3-2-16,0 0-1 15,0 0-1-15,0 0 4 16,0 0-4-16,3 0-1 15,11 0 5-15,8 0 0 16,8 0 28-16,13 6 9 16,8-5-6-16,23-1-12 0,17 0-2 15,20-1-4-15,32-8-3 16,14-1-1-16,17-2 5 16,11 3-4-16,-6 0-13 15,-4 4-2-15,-14 5 0 16,-11 0 2-16,-16 0-3 15,-17 0 2-15,-13 0 2 16,-22 0-3-16,-25 0 0 16,-20 0 0-16,-19 0 0 15,-12 0 1-15,-6 0-2 16,0 0 1-16,0 0 0 16,0 0 2-16,0 0 0 15,0 0 2-15,0-3-1 16,0 3-2-16,0 0-1 15,0-1-5-15,0 1 5 16,0 0-1-16,4 0 1 16,0 0-53-16,12 0-73 0,6 0-90 15,14 0-143-15</inkml:trace>
  <inkml:trace contextRef="#ctx0" brushRef="#br0" timeOffset="190679.8073">6623 7969 333 0,'0'0'41'0,"0"0"7"15,0 0 1-15,0 0 15 16,0 0 9-16,0 0-38 16,0 0-20-16,-82 3 9 15,79-3 8-15,3 2-5 16,0-2-11-16,0 1-4 15,0-1-4-15,0 3-1 16,0 0-2-16,0 2 0 16,0-2 9-16,18 3 14 15,16 2 9-15,20-3 26 0,25-1-14 16,27-1-5-16,28 4-25 16,23 3 6-16,14 0-15 15,14 5 5-15,7-1-7 16,10-1 1-16,9-2-2 15,0-5-5-15,-10 0 0 16,-9-2 2-16,-22 2-3 16,-15-5 2-16,-20-1 0 15,-20 0-3-15,-29 0 0 16,-17 0-1-16,-23-1 1 16,-17-5 0-16,-13 2 0 15,-12 4 2-15,-4 0 3 16,0 0 4-16,0 0 3 15,0 0-3-15,0 0-5 16,0 0-4-16,0 0 0 0,0 0 2 16,0 0-2-16,0 0-2 15,0 0 1-15,0 0 0 16,0 0 0-16,0 0 1 16,0 0 0-16,0 0 0 15,0 0 0-15,0 0-1 16,0 0-3-16,0-3-2 15,2 3-10-15,-2 0-14 16,8 0-27-16,1 0-37 16,7-3-75-16,1 0-308 0</inkml:trace>
  <inkml:trace contextRef="#ctx0" brushRef="#br0" timeOffset="191565.6437">9994 7942 406 0,'0'0'47'15,"0"0"21"-15,0 0 21 16,0 0 35-16,0 0-50 15,0 0-55-15,36-3-11 16,6 3 24-16,13 0 0 16,6 0-16-16,1 0-5 15,8 0-2-15,13 0-8 0,5 0 13 16,3 1-8-16,3-1 5 16,-6 0 0-16,-13 0-3 15,-7 0-5-15,-17 0-2 16,-15-4 7-16,-14 3-5 15,-9-3 2-15,-9 1 4 16,-4 3 17-16,0 0 10 16,0 0-16-16,0 0-9 15,0-3-6-15,0 3-5 16,0 0 1-16,0 0-1 16,0 0 1-16,0 0-1 15,0 0 1-15,0 0-1 16,0 0 0-16,0 0 0 15,0 0 0-15,0 0 0 16,0 0 0-16,0 0 1 16,0 0-1-16,0 0 0 0,0 0 0 15,0 0 0-15,0 0 0 16,0 0 0-16,0 0 0 16,0 0 0-16,0 0 0 15,0 0 1-15,0 0-2 16,0 0 2-16,0 0-1 15,0 0 0-15,0 0 0 16,0 0 0-16,0 0 1 16,0 0 1-16,0 0-2 0,0 0-1 15,0 0 1-15,0 0 1 16,0 0-1-16,0 0 0 16,0 0 0-16,0 0 1 15,0 0-1-15,0 0 2 16,0 0-2-16,0 0 0 15,0 0 0-15,0 0 0 16,0 0 0-16,0 0-2 16,0 0 2-16,-17 0-63 15,-5 0-72-15,1 0-156 16</inkml:trace>
  <inkml:trace contextRef="#ctx0" brushRef="#br0" timeOffset="194147.8072">14674 7972 255 0,'-10'-11'149'16,"0"2"-133"-16,4 2 61 15,3 2-7-15,0 1-3 16,-1 0-15-16,4 3 3 16,-1-2-26-16,-1 0 8 15,-2 3-2-15,0 0-15 16,-4-3-6-16,1 1-1 15,-6 2 0-15,0-1-3 16,4 1 6-16,1 0 2 0,5-3-3 16,0 3-2-16,3 0-5 15,-3 0-2-15,3 0-2 16,0 0-4-16,-3 0 1 16,3 0 1-16,0 3 0 15,0 3 1-15,0 8-1 16,9 1 0-16,28 1 8 15,17-3 16-15,34 2 26 16,20-2-27-16,21-4-10 16,17 2-3-16,16-7-3 15,21 0-7-15,8-1 0 16,-2-3-2-16,-14 0 6 0,-25 0-5 16,-28 0 4-16,-27-2-2 15,-29-7 2-15,-22-2-5 16,-19 2 2-16,-14 1 22 15,-8 3-4-15,-3 5 2 16,0-3-9-16,0 3-7 16,0 0-5-16,0 0-1 15,0 0-2-15,0 0-1 16,0 0 0-16,0 0 1 16,0 0 0-16,0 3 2 15,-3 5 0-15,-3-3-3 16,1-1-7-16,3 3-23 15,2 2-55-15,10-8-82 0,24-1-210 16</inkml:trace>
  <inkml:trace contextRef="#ctx0" brushRef="#br0" timeOffset="194959.2612">17337 8000 539 0,'0'0'9'0,"0"0"25"0,0 0 34 15,0 0 37 1,0 0-56-16,0 0-27 0,-156-11-5 16,152 11 1-1,4 0 2-15,-1 0-9 0,1 0-2 16,0 0 8-16,0 0 3 16,0 0 3-16,0 0 2 15,0 0 0-15,12 0 17 16,30 0 2-16,22 0 3 15,25 5-21-15,31 0-12 0,23 5-9 16,27 1 2 0,34 0-4-16,30-3-3 0,12-2 0 15,7-2 5-15,-10-2-1 16,-20 1-3-16,-20-3-1 16,-25 0-4-16,-26-3 4 15,-34-8 9-15,-33-4-6 16,-32 2 5-16,-23-1 6 15,-15 2 4-15,-10 5-1 16,-2 3-2-16,-3 3-7 16,0 1-3-16,0 0-4 15,0 0-1-15,0 0-1 16,0 0-1-16,0 0 1 16,0 0-2-16,0 0 2 15,0 0 1-15,0 0 0 0,0 0 0 16,0 0 1-16,0 0-1 15,0 0-1-15,0 0 0 16,0 0-6-16,0 0-14 16,0 0-9-16,0 0-29 15,-12 0-53-15,-18 1-48 16,-16 6-78-16,-10 0-147 16</inkml:trace>
  <inkml:trace contextRef="#ctx0" brushRef="#br0" timeOffset="237650.3691">13031 5335 670 0,'6'-19'10'0,"0"3"-10"15,-2 0 45-15,6 3 17 16,-1 1-21-16,1 2 3 16,0 1-21-16,-1 1-4 15,0 1-7-15,-2 2 2 16,1 1 3-16,-2-1-6 15,-3 2 2-15,-3 2-3 16,0 1-3-16,0 0-4 0,0 0-3 16,3 4 2-16,-3 9-2 15,3 0 2 1,0-3-2-16,-2 0 7 0,2-7-6 16,0 0 1-16,1-3-1 15,7 0 10-15,12 0 3 16,20-18 25-16,14-9-6 15,16-7-17-15,7-5 0 16,5-5-15-16,3-3 4 16,4-2 5-16,4-2-8 15,-2 1-1-15,-3 4-1 16,-8 2 4-16,-17 10-3 16,-21 9-2-16,-20 11 1 15,-12 7-2-15,-11 7-4 0,-2 0-82 16,-2 3-26-1,-21 19-33-15,-13 8 2 16,-10 5-139-16</inkml:trace>
  <inkml:trace contextRef="#ctx0" brushRef="#br0" timeOffset="238284.9248">13477 5184 518 0,'0'0'13'0,"0"0"11"0,0 0 21 16,0 0 13-16,0 0-37 15,0 0-21-15,0-5-8 16,-2 16 8-16,-1 4 0 15,-3 4 8-15,-1 0 8 16,1-2 7-16,-1 0-7 16,1-6 12-16,1-3-10 15,3-4 11-15,1-1-6 16,1-2-4-16,0-1 6 16,0 0 14-16,0 0 7 15,0 0 5-15,8 0-20 0,17-13-6 16,18-11 2-16,18-10-20 15,14-6 2-15,10-8 7 16,9-9-11-16,9-2 0 16,4 0 3-16,-2 2-5 15,-11 2-1-15,-14 8 2 16,-14 8-4-16,-14 6 4 16,-10 7-1-16,-12 4 0 15,-10 2-3-15,-6 8 3 16,-6 5-2-16,-1 3 1 15,-7 1 2-15,0 1-4 16,0 1-10-16,0 1 6 16,0 0 2-16,0 0 0 15,0-2 0-15,0 0 0 0,0 2 1 16,0-3 0-16,0 3 0 16,0 0 0-16,0-2-4 15,0 2-8-15,0 0-9 16,0 0-13-16,0 0-11 15,0 0-39-15,-5 7-38 16,-10 7 0-16,1-5-172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17:37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7002 10023 461 0,'-4'0'26'16,"2"-3"11"-16,2 3-17 0,0 0-15 16,0 0 2-16,0 0-7 15,0 0 9-15,0 0 7 16,0 0 12-16,0 0 11 16,0 0 8-16,0 0-5 15,0 0 15-15,0 0 27 16,22-13 16-16,24-13-42 15,29-11-33-15,25-10-5 16,12-6-2-16,16-6-4 16,6-8-3-16,4 0-7 15,0-1 2-15,-5 3-5 16,-23 12 0-16,-23 10 6 16,-27 13-4-16,-27 10-2 0,-14 4 3 15,-10 6-4 1,-3 0 5-16,-6 4-3 15,0 2 0-15,0 2-1 16,0 2 0-16,0 0-2 0,0 0 1 16,0 0-9-16,-9 9-22 15,-6 8-27-15,-4 8-25 16,1 2-36-16,-2-1-153 16</inkml:trace>
  <inkml:trace contextRef="#ctx0" brushRef="#br0" timeOffset="1216.9371">18301 10106 320 0,'-6'0'80'0,"0"-5"-32"15,-2 3 8-15,-2-1-5 16,-1 3-4-16,2 0-4 16,1 0-8-16,3-1 14 15,3-1-6-15,1 2 6 16,1 0-11-16,0 0-12 16,0-1 3-16,0-2 3 15,3-4 16-15,28-6-2 0,27-3-28 16,27-9-11-16,26-3 0 15,6-2 3-15,10-1-3 16,6-1-4-16,-3 0-3 16,-8 1 4-16,-13 2-7 15,-26 5 3-15,-23 5 0 16,-26 4 3-16,-17 3-2 16,-11 2 2-16,-6 1 1 15,0 2-2-15,-5 3-2 16,-9 1-2-16,-10 3-2 15,-3 0-6-15,-3 14-6 16,3 5-27-16,-2 2-37 16,-1 4-59-16,4-1-180 15</inkml:trace>
  <inkml:trace contextRef="#ctx0" brushRef="#br0" timeOffset="6382.8539">19037 10998 31 0,'0'0'51'16,"0"0"31"-16,0 0-8 15,0 0-14-15,0 0-7 16,0 0-3-16,0 0-15 16,0 3-12-16,0-1-2 15,0 1 1-15,0-1 11 16,-2-2-8-16,0 3-4 15,2-3 10-15,0 0-3 16,0 0 16-16,2 0 21 16,26 0 13-16,21-3-28 15,24-7-22-15,22-4-11 16,13-2 2-16,8-4-10 16,7-3 3-16,-3-1-7 15,-5-2 0-15,-15 4 0 0,-16 5-2 16,-19 3 0-16,-16 5-1 15,-16 6-2-15,-15-4 3 16,-9 6-2-16,-6-2 1 16,-3 3 0-16,0 0-1 15,-14 0-1-15,-18 0-17 16,-16 11-58-16,-6 1-71 16,-5-1-181-16</inkml:trace>
  <inkml:trace contextRef="#ctx0" brushRef="#br0" timeOffset="7525.662">7928 11060 241 0,'0'0'15'16,"0"0"29"-16,0 0 33 16,0 0-6-16,0 0 9 15,0 0-30-15,-64-3-18 16,64 3-6-16,0 0-3 15,0 0 7-15,0-3 4 16,0-4 20-16,17-3 14 16,17-6-58-16,15-4-1 15,15-4-3-15,8-1 9 0,10-2-7 16,2 4-4-16,0 1-3 16,-9 5 1-16,-5 0 1 15,-3 3-3-15,-10-2 3 16,-8 5-3-16,-16 5 4 15,-17 0-4-15,-13 6 1 16,-2 0-1-16,-1 0 13 16,0 0-12-16,0 0 3 15,0 0-3-15,0 0-1 16,0 0 0-16,0 0-1 16,0 0 0-16,0 0 1 15,0 0 0-15,0 0-2 16,0 0 2-16,0 0 0 0,0 0 0 15,0 0-1 1,0 0-2-16,0 0 2 0,0 0-3 16,0 0-7-1,0 0-6-15,0 0-14 0,0 0-12 16,0 0-15-16,0 6 5 16,-7 0 0-16,-6 5-31 15,-3-5-132-15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16:48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1662 6266 118 0,'3'-15'93'16,"2"2"-81"-16,2 2 7 15,-1 0-13-15,-3 0-1 16,0 4 11-16,3-3 21 0,-3-2 7 16,4 2-17-16,-1 1-11 15,-3-2 12-15,2 3-20 16,-2 1-3-16,2-1-2 16,0 1 0-16,-2 4-3 15,-3 0 0-15,0 0 5 16,0 2-5-16,0 1-3 15,0-2 3-15,0 2 7 16,2-3-6-16,-2 1 2 16,0-1 0-16,0 0 0 15,0 0-2-15,0 0 13 16,0 2 32-16,0-3-17 0,0 4 17 16,0-3-11-16,0 3 14 15,0-2 12-15,0-2-10 16,0 1 2-16,0-2-18 15,0-1-12-15,0 2 6 16,0-1-3-16,0 5 5 16,0-4-8-16,0 4-4 15,0 0-2-15,0 0 2 16,0 0-10-16,0 0 0 16,0 0-4-16,0 0-4 15,0 0 1-15,0 0-1 16,0 0-1-16,0 0-6 15,0 0 4-15,0 0 0 16,0 0-1-16,0 0-2 16,0 10 5-16,0 4 0 0,0 2 2 15,0 2-2-15,0 1 3 16,0 0-3-16,0 1-1 16,0 0 1-16,4 0 0 15,2-2 1-15,0 0 0 16,0-4-1-16,0-3 0 15,0-2-1-15,-3-6 0 16,0-3-7-16,6 0 0 16,10-7 8-16,14-24 11 15,22-18 23-15,17-23-16 16,19-18-9-16,6-8 3 16,7-5-1-16,4 7-8 0,-1 16 6 15,-7 10-8 1,-9 12-1-16,-15 7 2 0,-12 5 1 15,-6 5-3 1,-13 8 3-16,-12 8-1 0,-11 7-1 16,-11 7 1-16,-1 3-1 15,-4 4 0-15,-3 0 0 16,0 4-2-16,-3 0 1 16,3 0-2-16,-3 0 2 15,0 0-5-15,0 0 5 16,0 0 0-16,0 0 4 15,0 0-3-15,0 0 0 16,0 0 0-16,0 0-1 0,0 0 3 16,0 0-3-16,0 0 3 15,0 0-3-15,0 0 1 16,0 0 0-16,0 0-1 16,0 0 0-16,0 0 2 15,0 0-2 1,0 0 0-16,0 0 0 0,0 0-1 15,0 0-2-15,0 0 3 16,0 0 2-16,0 0 2 16,0 0-4-16,0-1 1 15,0 1 2-15,0 0-1 16,0 0-2-16,0 0 0 0,0 0 1 16,0 0-1-16,0 0 0 15,0 0-3-15,0 0 3 16,0 0-4-16,0 0-13 15,0 0-17-15,0 0-16 16,-15 9-67-16,-18 13-133 16,-7 2-219-16</inkml:trace>
  <inkml:trace contextRef="#ctx0" brushRef="#br0" timeOffset="8830.8413">1828 7614 117 0,'-2'-4'71'15,"2"0"-39"-15,0 2 5 16,0 1-15-16,0 0 14 16,0 1-11-16,-3 0 4 0,3 0-7 15,0 0 2-15,0 0-7 16,0 0 6-16,0 0 15 16,0 0 6-16,0-3-7 15,0 3 4-15,0 0 4 16,0-3-10-16,0 3-6 15,0-1 1-15,0-1-9 16,0 1-1-16,0-2 11 16,0 0-6-16,-4 3 2 15,4-1-6-15,0 1-9 16,0-3-2-16,0 3 1 16,0 0-2-16,0 0 1 0,0 0-3 15,0 0-2 1,0 0 5-16,0 0 0 0,0 0-5 15,0 0 2-15,0 0 1 16,0 0-7-16,0 0 0 16,0 0-2-16,0 0 1 15,0 0 0-15,0 0-2 16,0 0 2-16,0 0 0 16,0 0-6-16,0 0 6 15,0 0-3-15,0 3 3 16,0 4 0-16,0 0 0 15,9 0 1-15,-2 1 0 0,-1 1-1 16,3 0 0 0,-1 2 0-16,-1-2 0 15,2 1 0-15,-3 2 0 16,1-3 0-16,2 3-1 0,-3-3 1 16,-1-2 0-16,2 3 1 15,-4-2-1-15,3 0 0 16,-3-4 0-16,-1 4 1 15,2-5-1-15,-1-3 0 16,0 0 1-16,-3 0 2 16,0 0-1-16,0 0 2 15,3 0 4-15,-3 0-2 16,12 0 10-16,3-12 5 0,10-10 3 16,8-8-5-1,13-10-5-15,15-12-4 0,14-16-3 16,29-14-2-1,23-11-2-15,22-7-2 16,14 3 3-16,-5 5-3 0,-13 12-1 16,-26 20 0-16,-25 14 3 15,-22 12-3-15,-26 8 2 16,-18 10-2-16,-18 7 2 16,-3 2 2-16,-7 7-2 15,0-3 14-15,0 3 3 16,0 0-7-16,0 0-9 15,0 0-3-15,0 0 0 16,0 0-3-16,0 0 3 16,0 0 1-16,0 0 0 0,0 0-1 15,0 0 1 1,0 0-2-16,0 0 2 0,0 0 1 16,0 0-2-16,0 0 2 15,0-1-1-15,0 1 1 16,0 0-2-16,0-2 3 15,0 2-2-15,0 0-1 16,0 0-1-16,0 0 1 16,0 0 0-16,0 0 1 15,0 0-1-15,0 0 0 16,0 0 0-16,0 0 1 16,0 0-1-16,0-1 0 15,0 1 0-15,0 0-1 16,0 0 0-16,0 0 2 0,0 0 0 15,0 0-1-15,0 0 0 16,0 0 0-16,0 0 0 16,0 0 0-16,0 0 0 15,0 0 0-15,0 0 0 16,0 0-1-16,0 0 1 16,0 0 2-16,0 0-2 15,0 0 0-15,0 0 0 16,0 0-1-16,0 0 2 15,0 0-2-15,0 0 1 16,0 0 0-16,0 0 0 16,0 0-1-16,0 0 1 0,0 0-1 15,0 0 1-15,0 0-2 16,0 0 2-16,0 0 0 16,0 0 1-16,0 0-1 15,0 0 1-15,0 0-1 16,0 0 0-16,0 0 0 15,0 0 0-15,0 0-2 16,0 0 1-16,0 0 0 16,0 0 1-16,0 0 0 15,0 0 0-15,0 0 0 16,0 0-1-16,0 0 1 16,0 0-9-16,0 0-27 15,0 0-35-15,0 0-44 0,4 0-92 16,2 0-142-1</inkml:trace>
  <inkml:trace contextRef="#ctx0" brushRef="#br0" timeOffset="17245.6363">2186 9283 261 0,'0'0'126'16,"0"0"-60"-16,0 0 3 15,0 0-32-15,0 0 6 16,0 0 27-16,0 0-20 0,28-109-28 16,-28 106 3-1,4 0-14-15,-4 3-6 0,0 0-2 16,0 0 0-16,0 0-3 16,0 0-7-16,0 16-12 15,0 4 7-15,0 11 12 16,-4 3 9-16,-5-1-8 15,6-5 8-15,-3-5-7 16,6-7 3-16,0-3-4 16,0-6-1-16,0 1 3 15,15-8 3-15,18 0 8 16,22-28 20-16,21-17 9 16,21-22-24-16,16-9 2 0,11-8-10 15,15-2-3 1,1 5-1-16,-10 8-3 0,-9 15-1 15,-27 10 0-15,-20 16 1 16,-17 6-3-16,-17 9 0 16,-16 4-1-16,-9 6 1 15,-9 3 1-15,-3 4 2 16,-3 0-6-16,0 0 4 16,0 0-2-16,0 0 0 15,0 0-3-15,0 0-2 16,0 0 4-16,0 0-1 15,0 0 2-15,0 0 1 16,0 0-1-16,0 0 1 16,0 0 1-16,0 0-1 15,0 0 3-15,0 0-2 16,0 0-1-16,0 0 0 0,0 0 0 16,0 0-1-16,0 0 1 15,0 0-1-15,0 0 1 16,0 0-1-16,0 0 2 15,0 0-1-15,0 0-2 16,0 0 2-16,0 0-1 16,0 0 1-16,0 0-1 15,0 0 1-15,0 0-1 16,0 0 1-16,0 0-1 16,0 0 1-16,0 0-1 15,0 0 0-15,0 0 0 0,0 0 0 16,0 0 0-1,0 0 0-15,0 0 0 0,0 0 1 16,0 0-1 0,0 0 1-16,0 0-1 0,0 0 0 15,0 0 1-15,0 0-1 16,0 0 2-16,0 0 1 16,0 0-3-16,0 0 4 15,0 0-1-15,0 0-3 16,0 0 2-16,0 0 0 15,0 0-2-15,0 0-20 16,0 0-101-16,-9 0-143 0,-13 0-331 16</inkml:trace>
  <inkml:trace contextRef="#ctx0" brushRef="#br0" timeOffset="19521.9722">18985 11471 159 0,'0'0'118'0,"0"0"-87"15,0 0 36-15,0 0 14 16,0 0-29-16,0 0-18 16,0 0-18-16,41-46-6 15,-38 43-2-15,-3 0 10 16,0 3 10-16,0 0 20 15,0 0-12-15,0 0-5 16,0 0-13-16,0 0 3 16,0 0-9-16,0 0-8 15,0 0-3-15,0 0-1 16,0 0-10-16,3 11 10 0,2 3 4 16,0 5-3-1,-2 1 0-15,0 6 2 0,1-2 2 16,1 3-5-16,1-2 3 15,1-2-3 1,1-3 0-16,1-2 4 0,-2-5 1 16,4-7-4-16,7-3 8 15,10-3 26-15,21-9 29 16,21-25-16-16,23-16-24 16,20-8-9-16,17-15-4 15,16-7-4-15,14-5-2 16,11 4-4-16,-1 6 1 15,-14 12 4-15,-16 14-5 16,-24 10-1-16,-20 9 0 0,-18 6 2 16,-15 0 2-16,-10 8-4 15,-9 3 1-15,-11 3-1 16,-11 5 1-16,-10 1 0 16,-6 4 3-16,-5 0-4 15,-1 0 0-15,0 0-6 16,0 0 6-16,0 0 1 15,0 0-1-15,0 0-2 16,0 0 0-16,0 0 2 16,0 0 1-16,0 0-1 15,0 0 0-15,0 0 0 16,0 0 0-16,0 0 0 16,0 0 0-16,0 0 1 15,0 0-1-15,0 0 0 0,0 0 1 16,0 0 0-16,0 0-1 15,0 0 0-15,0 0 0 16,0 0 0-16,0 0 1 16,0 0 0-16,0 0-1 15,0 0 0-15,0 0 0 16,0 0 0-16,0 0 0 16,0 0 0-16,0 0-1 15,0 0 0-15,0 0 1 16,0 0 1-16,0 0-1 15,0 0-1-15,0 0 1 16,0 0 0-16,0 0 0 16,0 0 0-16,0 0 0 15,0 0 0-15,0 0 0 16,0 0 1-16,0 0-1 0,0 0-1 16,0 0 1-16,0 0 1 15,0 0-1-15,0 0 3 16,0 0-3-16,0 0 0 15,0 0 1-15,0 0 0 16,0 0-1-16,0 0 0 16,0 0-7-16,-1 0-67 15,-17 5-69-15,-7-1-59 16</inkml:trace>
  <inkml:trace contextRef="#ctx0" brushRef="#br0" timeOffset="22389.9871">16548 10205 47 0,'0'0'78'0,"0"0"9"16,0 0-6-16,0 0 4 0,0 0-21 16,0 0-22-16,0 0 5 15,-10-12-12-15,10 12-3 16,-3 0-15-16,3 0-12 16,-7 0-4-16,3 0-1 15,-2 0 0-15,-3 5 0 16,5-1 1-16,1-1 1 15,0 2 0-15,3-3 0 16,-4 1 3-16,4 1-3 16,0-1 1-16,0-1 1 15,0 5 2-15,0-3 10 16,0 1-10-16,4-1 11 16,16 3 0-16,19-4 38 15,21 1 2-15,32-4-21 16,34 2-9-16,34-1-8 0,20 6-6 15,2 5-5-15,-2-1 5 16,-10 2-9-16,-10-1-4 16,-3-2 3-16,-8-6-3 15,-6-4 0-15,-16 0 0 16,-26 0 2-16,-23 0-1 16,-33 0-1-16,-23 0 6 15,-16 0-6-15,-6 0 1 16,0 0 0-16,0 0 2 15,0 0 7-15,-11 0-10 16,-9 0-2-16,-12 8-11 16,-8 7-92-16,-4 1-112 15,-6 1-340-15</inkml:trace>
  <inkml:trace contextRef="#ctx0" brushRef="#br0" timeOffset="22927.6116">16373 10871 45 0,'0'0'232'16,"0"0"-196"-16,0 0-25 15,0 0-4-15,0 0 4 16,0 0-2-16,-9 11 31 15,9-2 31-15,6-1-40 16,15-2 11-16,21 0 25 0,25 1 51 16,26-6-35-1,34-1-33-15,23 0-24 16,27 0-8-16,12 0 2 0,1-1-12 16,-8-3 9-16,-13-1-9 15,-6 1 1-15,-7-2-8 16,-14-2 6-16,-18-1-4 15,-19 2-3-15,-30 3 2 16,-24-2 0-16,-26 4-2 16,-16 2 0-16,-9 0-4 15,0 0-19-15,-6 0-48 16,-19 9 45-16,-11 10 10 16,-4-1-149-16,-6 1-170 15</inkml:trace>
  <inkml:trace contextRef="#ctx0" brushRef="#br0" timeOffset="23374.4115">16905 11503 85 0,'0'0'20'16,"0"0"-8"-16,0 0-5 15,0 0 14-15,0 0 37 16,0 0 13-16,-17 47-26 15,31-42 34-15,14-5 28 16,21 0-31-16,29 0 1 16,30 0 16-16,24-2-35 15,14-5-14-15,4 1-17 16,0-1-16-16,-3 0 1 16,-1 1-5-16,-4-4-7 15,-5 3 8-15,-17 1-8 0,-23-5 0 16,-26 8 0-16,-26-4-1 15,-25 3-5-15,-16 3-38 16,-4 1-106 0,-34 0-106-16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20:47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7476 13343 861 0,'0'0'17'16,"0"0"2"-16,0 0 43 15,0 0-45-15,0 0-11 16,0 0 0-16,-17 57 7 16,17-22 9-16,0 5 3 15,0-1-2-15,0-2-6 16,4-5-4-16,10-6-5 15,-2-1 0-15,8-6 5 16,-4-9-5-16,13-3 3 16,14-7 8-16,20-16 18 0,26-24 0 15,15-13-20 1,16-11 2-16,-2-3-14 16,-6 3 3-16,-12 5 2 0,-14 6-8 15,-14 7 10-15,-8 5-8 16,-9 2 1-16,-8 6 0 15,-6 6-5-15,-5 5 1 16,-3 5-1-16,-8 7-4 16,-4 5 4-16,-9 0 0 15,-2 5-5-15,-7 0 5 16,0 0 0-16,-3 0-10 16,0 7 4-16,0 6 4 15,0-1 0-15,-16 5-13 16,-7 3-25-16,4 0-54 15,-4-6-156-15</inkml:trace>
  <inkml:trace contextRef="#ctx0" brushRef="#br0" timeOffset="31345.9094">7539 7807 549 0,'-6'-4'15'15,"1"-2"30"-15,5 2 37 16,0 1-44-16,0 1-2 16,0 0 9-16,0 2-18 15,0 0-9-15,0 0-12 16,0 0 0-16,11 7 1 16,-5 7-1-16,6-1-5 15,-2 3 13-15,1-5-10 16,0-5-3-16,9-2 4 0,1-4 9 15,11-14 27-15,12-19 12 16,13-12-22-16,4-2-22 16,3-2-1-16,-11 5-3 15,-7 8-4-15,-14 12-1 16,-12 12 0-16,-7 5-27 16,-7 7-78-16,3 0-161 15,-2 0-189-15</inkml:trace>
  <inkml:trace contextRef="#ctx0" brushRef="#br0" timeOffset="32348.9935">18317 5341 364 0,'0'0'30'0,"0"0"29"15,0 0 0-15,0 0-5 16,0 0-10-16,0 0 6 15,28-47-23-15,-25 44-10 16,-1 3 7-16,-2 0-16 16,1 0-6-16,0 0-1 0,1 5 6 15,0 3-4-15,-1 1 0 16,2-2-1-16,-1 0-1 16,3-3 0-16,-2-3 4 15,2-1 3-15,6 0 10 16,11 0 31-16,11-12 3 15,12-8-22-15,11-6-13 16,4-2-5-16,0-5-6 16,-1-1 3-16,1-2-9 15,0 2 6-15,-7 4-6 16,-8 10-5-16,-14 9 3 16,-11 5-23-16,-13 6-64 15,-7 0-81-15,0 1-53 16</inkml:trace>
  <inkml:trace contextRef="#ctx0" brushRef="#br0" timeOffset="56261.3792">14788 14526 199 0,'0'-4'76'16,"0"4"6"-16,0-3-38 15,0 3-3-15,0-3 12 16,0 1-17-16,0 2-8 16,0 0-4-16,0 0 10 15,0 0 0-15,0 0 4 16,0 0-13-16,0 0-3 15,0 0-9-15,0 0-5 16,0 0-3-16,0 0-4 16,0 5 4-16,0 8-3 0,0 3 5 15,0 1 1 1,0 0-1-16,0 2 3 0,0 0 9 16,0-5-5-16,0-3-5 15,0-5 0-15,6-3-2 16,20-3 9-16,22-12 32 15,22-19 4-15,21-10-23 16,14-4-18-16,7-8 1 16,1-2-10-16,-3 2-2 15,-9-1 1-15,-10 9-2 16,-23 14 2-16,-22 9 1 16,-20 11-1-16,-16 5-1 15,-9 6-1-15,-1 0-8 16,-2 0-67-16,-27 20-28 0,-8 6-31 15,-10 1-60-15,-9 5-220 16</inkml:trace>
  <inkml:trace contextRef="#ctx0" brushRef="#br0" timeOffset="56877.109">15032 14632 495 0,'0'0'52'0,"0"0"20"15,0 0-18-15,0 0-7 0,0 0 5 16,0 0-25 0,0-34-24-16,0 34-3 0,0 6 0 15,0 8 0-15,0 2 3 16,-1-3 2-16,1-3-2 15,0-3-1-15,0-1 3 16,0-5-1-16,13-1 10 16,19 0 26-16,20-17 9 15,20-12-10-15,16-9-23 16,6-4-6-16,7 2-10 16,-6 1 4-16,-2 3-4 15,-13 3 4-15,-14 10-4 0,-15 6 3 16,-14 1-6-1,-8 8 5-15,-13 2-2 0,-6 3 0 16,-4 3 1-16,-3 0-1 16,-2 0 0-16,-1 0 0 15,0 0 3-15,0 0-3 16,0 0-1-16,0 0-4 16,0 0 5-16,0 0 3 15,0 0-3-15,0 0-5 16,0 0 5-16,0 0 5 15,0 0-4-15,0 0-1 16,0 0 0-16,0 0 1 16,0 0 0-16,0 0-1 0,0 0 1 15,0 0 0 1,2 0 0-16,-1 0 1 0,1 0-1 16,3 0-2-16,-5 0-5 15,3 0 3-15,-3 0-5 16,0 0-39-16,0-3-54 15,0 2-110-15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23:42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9364 4979 445 0,'0'-22'256'16,"0"4"-243"-16,0 1 43 16,0 8-19-16,0 0-11 15,0 5-5-15,2 2 5 16,-1 0-13-16,-1 2-4 16,0 0-8-16,5 0-1 15,3 4 0-15,2 15 0 0,-1 4 4 16,-1 1-1-16,2-4 3 15,2-6-2-15,0-5 0 16,1-5 1-16,8-4 1 16,8-1 4-16,21-28 18 15,19-21 8-15,19-19-13 16,16-15-10-16,10-5-8 16,5 1-4-16,-4 14 7 15,-18 15-8-15,-14 13 0 16,-14 11 0-16,-11 14 0 15,-8 10-62-15,-9 6-66 16,-4 2-176-16</inkml:trace>
  <inkml:trace contextRef="#ctx0" brushRef="#br0" timeOffset="822.4008">18208 5496 687 0,'0'0'12'0,"0"0"58"16,0 0-5-16,0 0-40 0,0 0-3 15,0 0-14-15,-10-14-5 16,10 14-3-16,0 4-5 16,0 11 5-16,0 1 1 15,0-2-1-15,0-3 2 16,3-5-1-16,1-3-1 16,12-3 7-16,17-9 27 15,22-22 27-15,22-13-29 16,14-7-17-16,4-2-7 15,-1-2-1-15,-7 4-5 16,-10 4 2-16,-11 7-1 16,-17 11-3-16,-17 13-3 15,-16 10 3-15,-12 6-1 16,-4 0-18-16,0 6-54 16,-23 18 3-16,-12 6-54 0,-8 1-138 15</inkml:trace>
  <inkml:trace contextRef="#ctx0" brushRef="#br0" timeOffset="284596.7835">13252 5770 684 0,'0'0'19'15,"0"0"73"-15,0 0-7 16,0 0-30-16,0 0 2 16,0 0-17-16,-1-41-24 0,1 41-11 15,0 0-5-15,0 0 0 16,0 7-6-16,0 10 6 15,0 2 3-15,0 1 0 16,0 1-1-16,0-9 3 16,0-1-2-16,0-5 0 15,17-3 3-15,-1-3 4 16,19-13 17-16,15-15 1 16,17-14-14-16,14-10-5 15,8-1-6-15,2 0-2 16,-4 3 4-16,-12 12-5 15,-17 6 2-15,-20 12-6 16,-15 4 7-16,-13 6-3 0,-2 3 4 16,-8 1-4-16,0 5 2 15,0 0-2-15,0 1-1 16,0 0-8 0,0 0-24-16,0 8-26 15,-11 6-14-15,-4 8-41 16,-5-3-108-16,-7-2-277 0</inkml:trace>
  <inkml:trace contextRef="#ctx0" brushRef="#br0" timeOffset="315723.9922">20438 652 548 0,'0'0'64'16,"0"0"75"-16,0 0-30 16,0 0-37-16,0 0 8 15,0 0-34-15,12-72-7 16,-12 72-21-16,0 0-9 15,0 0-9-15,0 0-11 16,0 14-12-16,0 15 19 0,-2 7 4 16,-8 9 8-1,0 2-6-15,-1 4 5 0,3 0-6 16,4 5-1-16,1 4-1 16,-1 1 1-16,1 7 5 15,-3-1-5-15,-3-1 0 16,3-1 1-16,-3-8-1 15,1-5 0-15,1-9 0 16,4-2 0-16,-2-7 1 16,0-6-1-16,3-6 0 15,1-6 2-15,-1-7-4 16,2-1 0-16,0-4-8 16,0-1-31-16,0-1-22 15,0 3-25-15,0 1-62 0,-3 0-52 16,-1 3-274-16</inkml:trace>
  <inkml:trace contextRef="#ctx0" brushRef="#br0" timeOffset="316086.0213">20353 1621 528 0,'0'0'82'15,"0"0"41"-15,0 0-15 16,0 0-34-16,0 0-17 15,0 0-26-15,0-14-27 0,0 14-4 16,0 0-9 0,0 0 6-16,0 0-6 15,9 0-1-15,16 1 10 16,23 4 3-16,34-3 7 16,40-2 24-16,39 0 3 0,24 3-12 15,12 6-17-15,5 6 2 16,-8 2-4-16,-4 1-6 15,-16-2 0-15,-25-2 0 16,-30-2 0-16,-34-7 3 16,-35-2-2-16,-24-3 0 15,-17 0 3-15,-9 0 4 16,0 0 0-16,-9 0-8 16,-27-3-2-16,-19 3-71 15,-18 0-56-15,1 0-261 0</inkml:trace>
  <inkml:trace contextRef="#ctx0" brushRef="#br0" timeOffset="317192.6903">20636 2051 217 0,'0'0'58'0,"0"0"-48"16,0 0 29-16,0 0 52 16,0 0-21-16,0 0 0 15,-15 0-3-15,15 0 48 16,0 0-17-16,0 0-13 16,0-5-16-16,0-5-39 15,0-6-21-15,12-2-7 16,11 0 5-16,2 1-5 15,0 3 4-15,-5 5 3 16,-7 4-9-16,-7 5 0 16,-4 0-2-16,-1 0-9 15,2 3-6-15,3 11 13 16,-2 3 4-16,2 3 0 16,-1-3 3-16,-2-2-1 0,2-4-1 15,-5-3-1-15,1-4 1 16,-1-1-1-16,0-3 1 15,0 0 3-15,2 0 0 16,-1 0 8-16,6 0 18 16,8-17 7-16,9-3-27 15,4-4-9-15,4 4 3 0,-7 3-3 16,-5 6 0 0,-10 6 0-16,-6 5-1 0,-4 0-8 15,0 0-5-15,0 2-11 16,0 13 23-16,2 7 1 15,-1 0 1-15,1 2-1 16,2-3 0-16,3-2 0 16,-3-8-1-16,2-4 0 15,0-3 1-15,-3-4-9 16,4 0 5-16,8-2 4 16,8-13 10-16,2-4 0 15,-1-2-7-15,-2 0 2 16,-5 4-1-16,-4 4-3 15,-6 7 3-15,-4 3-4 16,-3 3 0-16,0 0-4 0,0 0-8 16,0 0-2-16,5 6 0 15,3 8 14-15,2 0 0 16,0-3 1-16,0-3-1 16,3-3 0-16,-6-4 1 15,1-1-1-15,3 0 3 16,-2-1 7-16,3-10-3 15,-1-2-5-15,-5 1 5 16,-3-1-5-16,-3 4-1 16,0 1-1-16,0 0-6 15,-16 3 0-15,-10 1-13 16,-7 1-31-16,2 3-43 16,5 0-54-16,12 0-54 15</inkml:trace>
  <inkml:trace contextRef="#ctx0" brushRef="#br0" timeOffset="317369.4346">21399 1905 680 0,'0'0'12'0,"0"0"-9"16,0 0-3-16,0 0-6 15,0 0-82-15,0 0-214 16</inkml:trace>
  <inkml:trace contextRef="#ctx0" brushRef="#br0" timeOffset="317538.9875">21426 2062 676 0,'0'0'16'0,"0"0"-5"16,0 0-10-16,0 0-1 15,0 0-28-15,0 0-343 16</inkml:trace>
  <inkml:trace contextRef="#ctx0" brushRef="#br0" timeOffset="318171.7659">21622 1992 518 0,'0'0'199'0,"0"0"-175"0,0 0-3 16,0 0-19-16,0 0 2 16,0 0-4-16,-97 42 0 15,96-22-5-15,1-2 6 16,0-5-1-16,4-2 3 15,10-5-3-15,-1-2-4 16,1-4-6-16,-4 0 5 0,0 0 5 16,-2-4 15-1,-2-4-9-15,-3-1 3 0,-2 1 8 16,-1-2-5-16,0 2-4 16,0 0-4-16,0-1 3 15,-1 1-7-15,-2 3 4 16,1-1-4-16,2 2-10 15,0-1-26-15,18 0-79 16,5-1 58-16,8 1 16 16,2-4 16-16,1 1-19 15,0-3 44-15,-2-3 6 16,-2 0 21-16,-2-1 30 16,-7-3 25-16,-3 1-15 15,-8 2-13-15,-4-1-12 0,-6 2 6 16,0 2-31-16,0 1 0 15,-7 5-11-15,-7-1 3 16,-2 6-9-16,-2 1 0 16,-4 0-6-16,-2 16-2 15,0 8 3-15,4 7-1 16,4 8 6-16,5 5-8 16,7 4 5-16,-1 2 2 15,1-1 0-15,1 0 1 16,-1 1-1-16,-2 1 1 15,0-1 0-15,3-5 2 16,0-7-2-16,3-6 2 16,0-5-1-16,-3-2-1 15,0-5-1-15,3-5-198 16,0-13-442-16</inkml:trace>
  <inkml:trace contextRef="#ctx0" brushRef="#br0" timeOffset="318326.35">21567 2428 885 0,'0'0'13'0,"0"0"15"16,0 0 1-16,0 0-29 16,0 0-5-16,0 0-55 0,158-138-230 15</inkml:trace>
  <inkml:trace contextRef="#ctx0" brushRef="#br0" timeOffset="318578.677">22231 2048 960 0,'0'0'17'15,"0"0"-6"-15,0 0 5 16,0 0-16-16,0 0-6 0,0 0 4 16,-52 46 2-16,46-19 0 15,0-3 0-15,2-2 0 16,0-2 1-16,1-3-2 16,2-3-49-16,-1-5-76 15,2-6-88-15</inkml:trace>
  <inkml:trace contextRef="#ctx0" brushRef="#br0" timeOffset="318745.3206">22247 2027 775 0,'0'0'14'0,"0"0"15"0,0 0-15 16,0 0-14-16,0 0-30 15,0 0-192-15,39-7 59 16</inkml:trace>
  <inkml:trace contextRef="#ctx0" brushRef="#br0" timeOffset="319150.8033">22403 2062 581 0,'0'0'115'16,"0"0"-28"-16,0 0-24 15,0 0-37-15,0 0-19 16,0 0-4-16,-86 1-3 16,70 17-2-16,3-1 0 0,9 0 1 15,3-3-5 1,1-1 3-16,1-3 2 0,21-2 1 16,7-4 4-16,10-4 4 15,1 0 0-15,-6 0-2 16,-5-9-2-16,-10-1-2 15,-8-2-2-15,-5 5 4 16,-6-4 4-16,0 5-1 16,0-4-5-16,-8 3 8 15,-9 4-8-15,-5 3-2 16,0 0-1-16,1 0-3 16,8 9-2-16,6 5 1 0,7 2-10 15,0-2 1 1,7-1 9-16,11-4 5 0,2-1 0 15,6-1 1-15,1-5 3 16,1-1-4-16,5-1 0 16,-6 0-127-16,-3 0-167 15</inkml:trace>
  <inkml:trace contextRef="#ctx0" brushRef="#br0" timeOffset="319720.3697">22858 2036 971 0,'0'0'41'16,"0"0"11"-16,0 0-29 16,0 0-23-16,0 0-2 15,0 0 0-15,-88 31 1 16,67-6-2-16,6-1-2 15,10-2 0-15,1-5 4 16,4 0-7-16,0-4 1 16,3-2 4-16,13-3-2 15,2-5 0-15,4 0 5 16,0-3-3-16,-5 0-29 16,-4 0-26-16,-7 0 29 15,1-8 8-15,-2 0 4 0,1-2 10 16,-1-3 1-16,-2-1 6 15,3 2-2-15,-2-1 5 16,2 2-1-16,3 3 2 16,0 1-4-16,3 5-3 15,3 0-13-15,0 2 15 16,3 0-7-16,-3 10-3 16,-4 6 2-16,-1 4 1 15,-4-1 8-15,-3-2 0 16,-2-2 1-16,-1-1 1 15,0-9 1-15,0-1-1 0,0-4 4 16,0 0-1 0,0 0 13-16,0 0 34 0,0-3 24 15,7-12-29-15,4-5-38 16,1-1-5 0,7-2-4-16,2 2 1 0,-6 4-2 15,3 4-15-15,-6 9-92 16,-2 1-156-16</inkml:trace>
  <inkml:trace contextRef="#ctx0" brushRef="#br0" timeOffset="321046.6785">23160 2230 630 0,'0'0'215'0,"0"0"-119"15,0 0-12-15,0 0-57 16,0 0-19-16,0 0-1 16,84-70-2-16,-62 55 0 15,-7 1 0-15,-3-1 1 16,-8 5 4-16,-2-1-3 16,-2 5 0-16,0 6 1 15,0-2-8-15,0 2-3 16,-12 2-15-16,-9 13 8 15,-4 7 4-15,2 3 2 16,6-2-1-16,6-1-1 0,7 0 4 16,4-5-3-1,0-3-2-15,10-7 3 0,12-4-2 16,13-3 3-16,6 0 3 16,1-13 4-16,-4-3 5 15,-6-1-5-15,-8 2-1 16,-3 2 2-16,-9 4-2 15,-3 0-1-15,-2 4 1 16,-2 2-2-16,-2 1 1 16,0 2-2-16,4 0-8 15,2 0-42-15,3 0-19 16,4 0 25-16,-4 0-6 16,0 0 28-16,-4 0 18 15,-2 0 2-15,0 0 2 0,-3 0 15 16,0-5 29-16,1 2 0 15,-4 0 13-15,0 0-11 16,0 2-11-16,0-1-6 16,0 2-12-16,0 0-15 15,-12 0-2-15,-16 0-8 16,-6 15 3-16,-8 4 1 16,7 3 2-16,7-1 0 15,7 0 0-15,9-3-2 16,5-3-1-16,7-1 0 15,0-8 0-15,0-1-1 16,15-5-3-16,15 0 9 16,5-11 12-16,4-8-5 15,-3-1-2-15,-6 1-2 16,-9 5 5-16,-7 6-5 0,-7 2 0 16,-7 6 12-16,0 0-14 15,0 0-1-15,0 8-18 16,-4 12 16-16,-4 5 2 15,0-1 0-15,4-4 1 16,4-5-1-16,0-5 0 16,0-4 0-16,3-6 0 15,14 0 0-15,8-3 7 16,7-11 1-16,-1-5 0 16,-1-1-1-16,-7 4-2 0,-7 2 8 15,-4 3-8-15,-7 6 8 16,-4 4 6-16,-1 1-17 15,0 0-2-15,0 1-9 16,0 15 0-16,-1 7 9 16,-5 3 1-16,1-3-1 15,3-8 0-15,2-7-2 16,0-1 0-16,0-7 1 16,0 0 1-16,0 0 5 15,16-13 20-15,5-3-2 16,2-4-14-16,-2 3-7 15,-6 4 3-15,-2 3 6 16,-5 3-10-16,-5 6-1 0,-3 1 0 16,0 0-9-16,0 0-3 15,0 11 0-15,3 8 12 16,0 1 1-16,0-2-1 16,-2-2-2-16,3-7 2 15,-1-2 4-15,1-2-4 16,-1-5 0-16,-2 0-1 15,5 0 6-15,10 0-5 16,3-12 15-16,4-3-12 16,1-4 0-16,-3 2 1 15,-1 2-1-15,-7 3-3 16,-4 8 1-16,-8 2-2 16,1 2-3-16,-2 0-2 15,0 0-6-15,0 16-2 16,0 4 9-16,0 3 5 0,-2-3 2 15,1-3-1-15,1-5 0 16,0-3-1-16,0-4 0 16,3 0 0-16,5-1-2 15,6 2-30-15,4-6-90 16,8 0-294-16</inkml:trace>
  <inkml:trace contextRef="#ctx0" brushRef="#br0" timeOffset="321496.1804">24565 2218 809 0,'0'0'102'15,"0"0"2"-15,0 0-25 16,0 0-41-16,0 0-14 16,0 0-24-16,-36-49 0 15,-1 49-11-15,-5 8 1 16,2 9 3-16,4 2-8 16,12 0 8-16,6 1 1 0,8-1-1 15,7-2-5-15,3 0-1 16,0-5-3-16,10 5-8 15,13-3 15-15,3 2 9 16,0 0 0-16,0-4 0 16,-6 2-1-16,-5 0 1 15,-1-1 0-15,-5-1 0 16,-3-2 0-16,-3-1-2 16,-3-1 1-16,0-2 0 15,-6 0-4-15,-21-2 5 16,-11 0 6-16,-5-1-6 15,0-3-54-15,7 0 5 16,12 0-190-16</inkml:trace>
  <inkml:trace contextRef="#ctx0" brushRef="#br0" timeOffset="322247.3807">24671 2338 836 0,'0'0'38'0,"0"0"-4"16,0 0-22-16,0 0-12 15,0 0-18-15,0 0 18 0,-69 58 0 16,53-35-4-16,10-4 1 16,6-2-7-16,0-5-6 15,0-3 0-15,15-6-10 16,8-3 11-16,5 0 15 16,5 0 4-16,-2-8-1 15,-4-4-2-15,-7-2 0 16,-5 2 1-16,-6-4 2 15,-7 2 6-15,-2-2 6 16,0 1 2-16,-18-1-6 16,-2 1-9-16,-2 2-3 0,5 4-1 15,6 3 1 1,6 3 0-16,5 0 1 0,0-3-1 16,2-2-7-1,16-2-84-15,10-5 6 0,4-2 28 16,3-4 28-16,-2-4 0 15,-3 1 29-15,0-5 14 16,-4 0 41-16,-4 1 21 16,-5 0 6-16,-6 0-36 15,-7 3-25-15,0 1-1 16,-4 7 2-16,0 3-9 16,0 8-1-16,-2 4-8 0,-6 2-4 15,-1 8-25 1,-2 18 11-16,-3 8 7 0,3 9 0 15,1 4-1-15,3-1 6 16,2 7 1-16,1-1 0 16,-2 1 1-16,-2-3-1 15,4-4-1-15,1-4 2 16,1-4-2-16,1-7 0 16,-1-4 1-16,1-7 1 15,-1-6 0-15,2-5 0 16,0-2 1-16,0-3-1 15,12-4-4-15,17 0-150 16,7 0-154-16</inkml:trace>
  <inkml:trace contextRef="#ctx0" brushRef="#br0" timeOffset="322692.8753">25134 2437 605 0,'0'0'144'15,"0"0"-6"-15,0 0-69 16,0 0-7-16,0 0-12 15,0 0-37-15,-32-116 0 16,11 116-13-16,-6 10-7 16,-3 17-2-16,2 4-10 15,6 1-17-15,10 0-9 16,4-4 7-16,8-6 7 16,0-5-1-16,2-7-7 15,14-9-27-15,8-1 55 0,3-4 11 16,4-15 15-1,3-8 2-15,0-4 7 0,-2-10 28 16,1-8-29-16,-1-6-4 16,-4-3 6-16,-3-1-10 15,-9 3-1-15,-7 5-7 16,-7 7 4-16,-2 9-8 16,0 11 4-16,0 12-2 15,-2 9-1-15,-1 3-4 16,-3 4-13-16,-7 26-13 15,-3 15 24-15,-7 14 1 16,3 16-1-16,1 6 1 16,1 3 1-16,4-2 1 0,2-10-1 15,3-8 0 1,-3-4-2-16,-5-8-16 0,-6-11-132 16,-4-15-204-1</inkml:trace>
  <inkml:trace contextRef="#ctx0" brushRef="#br0" timeOffset="323773.2231">20466 406 507 0,'0'0'57'0,"0"0"35"0,0 0 24 15,0 0-33-15,0 0-47 16,0 0-3-16,-8-62 5 15,8 60-16-15,0 2-11 16,0 0-3-16,0 0-3 16,0 0-1-16,0 0-3 15,0 0-1-15,0 0-4 16,0 0 0-16,0 3 3 16,-4 14-11-16,0 10 12 15,1 8 2-15,-4 8 1 16,2 5-2-16,1 2 2 15,4 3 0-15,0 1 0 16,5 1-3-16,6 3 0 16,-5-2-15-16,-6-13-212 15</inkml:trace>
  <inkml:trace contextRef="#ctx0" brushRef="#br0" timeOffset="325819.0959">18317 1117 428 0,'0'0'19'0,"0"0"9"16,0 0 18-16,0 0-18 0,0 0 15 15,0 0-13-15,-60 0 65 16,69-5-13-16,14-14-27 15,6-5-32-15,10-3-17 16,-1-3-1-16,-1 2-3 16,-8-4 0-16,-4 1 2 15,-6-1 1-15,-4-2 2 16,-6 4 4-16,-5 7 6 16,-4 6-2-16,0 8-11 15,0 6 0-15,-6 3 18 16,-16 3-22-16,-6 19-13 15,-5 13 7-15,0 5 5 16,4 4-2-16,4 3-2 16,2 1 5-16,4 1 0 15,2 2-2-15,1-5 2 0,3-3-3 16,6-9 2-16,1-9 1 16,2-9 0-16,3-7 0 15,1-8-2-15,0-1 2 16,0 0 7-16,0 0 33 15,3-10 34-15,9-9-34 16,7-7-36-16,4-1-1 16,-4 0 2-16,1 4-4 15,-7 6 0-15,-3 7 1 16,-4 6-2-16,-2 4-1 16,-4 0-3-16,2 0-8 15,2 11-10-15,0 13 9 16,2 7 10-16,1 1 3 0,1-1 1 15,1-7 1-15,3-6-1 16,1-4 0-16,2-6-1 16,2-5-1-16,3-3-1 15,6 0 2-15,-5-13 8 16,6-8-3-16,-7-3-1 16,2-2-1-16,-8-3 1 15,-3 5-2-15,-4 7 2 16,-4 6-2-16,-3 8 0 15,0 3 8-15,0 0-10 16,0 0-2-16,0 2-12 0,0 15-1 16,-5 5 10-16,0 0 3 15,3-1-2 1,2-4 3-16,0-3-2 0,0-6 1 16,15-2 1-1,2-5-3-15,5-1 3 0,5 0 1 16,-4 0 2-16,-3-7 3 15,-7 2-3-15,-8-1 2 16,-5 2 5-16,0-3-7 16,0-2-2-16,-14 1-14 15,-7-4 2-15,-1 3 1 16,-2 0-8-16,5-2 6 16,6-1 1-16,7 2 3 0,2 2 5 15,4 1-5 1,0-2-1-16,10 1-29 0,10 2 6 15,6 3 25-15,-1 1 5 16,-1 2 1-16,3 0-1 16,1 2 4-16,4 8-2 15,0 4-1-15,-3 5 1 16,-3 1-6-16,-5 5 3 16,-10-1-6-16,-3 0-2 15,-8-3 7-15,0-1 5 16,-4-5 2-16,-6-3-1 15,1-8 9-15,0 1-3 16,6-5 4-16,-2 0 19 0,2 0 23 16,2-8-14-1,1-11-6-15,0-2-24 0,0-6-8 16,11-1 0-16,6 1 1 16,6 4 0-16,-8 4-2 15,-1 7-2-15,-3 7 1 16,-3 5 1-16,0 0-10 15,0 8 4-15,2 13-3 16,-2 3 0-16,-1 1 7 16,1-1 1-16,-5-5 0 15,1-2 1-15,1-8 0 16,-2-3 1-16,1-4-1 16,-4-2 4-16,3 0 7 15,4 0 5-15,6-14 28 16,1-3-34-16,6-7-7 15,1 0 3-15,2 1-6 0,-2 3 2 16,-7 6 0-16,-7 5-2 16,-4 8 0-16,-3 1-1 15,0 0-8-15,0 3-12 16,2 10 7-16,2 8 14 16,0-1 0-16,3-2 3 15,-2-2-2-15,2-7-1 16,1-2 0-16,-2-2 5 15,-1-4-4-15,-1-1-1 16,6 0 3-16,3 0 8 16,4-13 0-16,8-4-4 0,-2-4-2 15,0-3 2-15,-3-1-1 16,0 5-5-16,-10 4 3 16,-2 9-4-16,-7 4 4 15,-1 3-4-15,0 0-2 16,0 0-10-16,0 13-1 15,0 11 6-15,0 5 7 16,-3 1 2-16,3-2-2 16,0-4 0-16,0-7-3 15,0-3 1-15,9-5-7 16,6-5-19-16,3-4-32 16,4 0-80-16,0-13-284 0</inkml:trace>
  <inkml:trace contextRef="#ctx0" brushRef="#br0" timeOffset="325975.6709">19627 1040 680 0,'0'0'38'15,"0"0"-38"-15,0 0-11 16,0 0-143-16,0 0-31 15</inkml:trace>
  <inkml:trace contextRef="#ctx0" brushRef="#br0" timeOffset="326337.2243">19627 1040 679 0,'81'100'80'0,"-81"-100"-40"16,0 0-18-16,0 0-15 15,0 0 0-15,0 0 1 16,-75 89 0-16,73-69-8 16,2-3 3-16,0-4-1 15,5-4 1-15,11-4 0 16,5-5 4-16,3 0 1 16,6-4 7-16,-4-9-8 15,-3-3-4-15,-10 3 9 16,-4 1-1-16,-6 8 26 15,-3 2 37-15,0 2-28 0,0 0-33 16,0 0-13-16,0 0-6 16,-3 10-2-16,-4 3 8 15,1 4-1-15,3 2-8 16,1-1-5-16,2-2-3 16,0-1-16-16,6-3-48 15,10-5-108-15,3-7-225 16</inkml:trace>
  <inkml:trace contextRef="#ctx0" brushRef="#br0" timeOffset="327054.1187">19906 1241 532 0,'0'0'10'16,"0"0"-10"-16,0 0-66 15,0 0 59-15,0 0 6 16,0 0-169-16,77 5 81 16,-70-5 68-16,-4 0 21 15,-3 0 178-15,0 0 25 16,0-7-136-16,0-1 68 16,-3 3-65-16,-6 0-28 0,-2 5-18 15,-3 0-21-15,-4 0-3 16,-1 17-1-16,-4 0-1 15,7 2 0-15,4 0-2 16,8-2 2-16,2-5-1 16,2-2-3-16,0-5 6 15,9-3 0-15,12-2 1 16,3 0 9-16,3-20-1 16,0-3-1-16,0-7-7 15,-7-7 2-15,1-7 2 16,-1-4-2-16,-1-4-1 15,-1 2 3-15,-4 8-2 16,-4 5 3-16,-10 9-3 0,0 10-1 16,0 5-1-16,0 10 8 15,0 3-9-15,-10 0 0 16,-4 15-12-16,-4 13 4 16,-1 8-2-16,4 6-1 15,-5 7 9-15,6 3 0 16,3-1 1-16,6-4-2 15,5-6 3-15,0-12-3 16,10-7 1-16,10-9-3 16,12-9 3-16,4-4 2 15,7 0 6-15,-3-17-1 16,-5-5 0-16,-6-5 1 16,-7-3-1-16,-8 0-2 15,-5 4 9-15,-9 6 6 16,0 6 17-16,-10 8-17 15,-13 6-12-15,1 0-6 0,3 13-4 16,11 11-3-16,8 4-10 16,0 0-3-16,13 0 0 15,14-4 1-15,5-4-35 16,3-3-91-16,1-3-81 16</inkml:trace>
  <inkml:trace contextRef="#ctx0" brushRef="#br0" timeOffset="334598.9263">20695 1218 206 0,'0'0'52'16,"0"0"-29"-16,0 0-10 16,0 0 0-16,0 0 42 15,0 0 10-15,0 0-3 16,14-34 0-16,-14 32-18 15,0 2 31-15,0 0 0 0,0 0-38 16,0 0-34-16,0 0-3 16,0 0-2-16,0 0-4 15,0 0-2-15,0 0 4 16,0 0 2-16,0 0 2 16,0 0 0-16,0 0 0 15,5 0 13-15,1 0 4 16,0-2 17-16,4-7 6 15,-4 3-19-15,-1-1-8 16,-2 2 2-16,-3 3-2 16,0 2 8-16,0 0 2 15,0 0-8-15,0 0-15 16,0 0 0-16,0 0-2 16,0 0-11-16,0 0 7 15,0 6 6-15,0-3 1 0,0 2-1 16,0-3-5-16,0-2 2 15,0 0-1-15,0 0 3 16,0 0 1-16,0 0 2 16,0 0 0-16,0 0 4 15,0 0 0-15,0 0 4 16,0 0 1-16,0 0-8 16,0 0 0-16,0 0-3 15,0 0-4-15,0 0-40 16,-5 0-170-16,-5 4-61 0</inkml:trace>
  <inkml:trace contextRef="#ctx0" brushRef="#br0" timeOffset="335816.2871">20748 1192 219 0,'0'0'182'0,"0"0"-131"15,0 0-27-15,0 0-16 16,0 0-7-16,0 0-1 15,0 0 0-15,0 0-3 16,0 0 3-16,0 7 3 16,0 0-3-16,0 0 1 15,0-1 2-15,0-2-3 16,0-3 0-16,0-1 2 16,8 0 9-16,3 0 35 15,2-1 30-15,-4-8-6 16,-1 3-42-16,-5-1-11 15,-1 2-1-15,-2-2 0 0,0 3 4 16,0-1-4-16,0 2-7 16,0 3-2-16,0 0-7 15,-12 0-45-15,-3 7-64 16,1 3 35-16,4-2-66 16,6-1-124-16</inkml:trace>
  <inkml:trace contextRef="#ctx0" brushRef="#br0" timeOffset="337367.3213">21187 948 103 0,'0'0'336'15,"0"0"-256"-15,0 0-45 16,0 0-7-16,0 0 16 15,0 0 22-15,0-8-20 16,0 3-22-16,0 1-1 16,0-1 17-16,0 2 17 15,0 1-21-15,-2 1-20 16,2 1-3-16,0 0-10 16,-2 0-3-16,2 0-4 15,0 0-3-15,0 0 0 16,0 0 4-16,0 0 2 15,0 0 1-15,0 0 0 0,0 0 1 16,0 0 20-16,0-3 22 16,9-4-5-16,-2 0-22 15,-4 4 3-15,-2-1-3 16,-1 2 8-16,0 0-11 16,0 2-7-16,0 0-1 15,0 0-5-15,0 0-17 16,0 0-60-16,0 11-60 15,0 5-2-15,-1-4-134 16</inkml:trace>
  <inkml:trace contextRef="#ctx0" brushRef="#br0" timeOffset="338108.8099">21673 744 606 0,'0'0'80'15,"0"0"9"-15,0 0-18 16,0 0-44-16,0 0-17 16,0 0-10-16,-16-12-15 15,14 18 3-15,0 5 12 16,1-2 3-16,1-3-3 16,0-2-5-16,0-3-8 15,5-1 13-15,7 0 13 16,4-3 6-16,5-8 5 15,1-2-9-15,-3 2-2 16,-3-2-6-16,-8 2 3 16,0 0 4-16,-5-1 1 0,-3 2 2 15,0 2 2-15,0 2-11 16,0 3-7-16,0 2 3 16,0 1 0-16,-6 0-4 15,-10 7-42-15,-3 7-23 16,3 5-58-16,6-5-83 15,10-3-103-15</inkml:trace>
  <inkml:trace contextRef="#ctx0" brushRef="#br0" timeOffset="338560.3315">22128 633 325 0,'0'0'149'0,"0"0"-139"15,0 0-10-15,0 0-2 16,0 0 2-16,0 0 0 0,-3 27 0 16,3-22-4-16,0-4 4 15,3-1 11-15,4 0 14 16,1 0 51-16,1 0 62 16,2-4-66-16,0-6-22 15,-2 1-29-15,0-1 0 16,-4 0-10-16,-3-3 6 15,1 1-2-15,-3-1-2 16,0 4-3-16,0 3-5 16,0 4-3-16,-1 2-4 15,-15 0 0-15,-6 13-78 16,-1 5 1-16,2 1-116 16,13-8-139-16</inkml:trace>
  <inkml:trace contextRef="#ctx0" brushRef="#br0" timeOffset="338919.3717">22568 527 159 0,'0'0'15'0,"0"0"-11"0,0 0 4 16,0 0 11-16,0 0 7 16,0 0 86-16,67 17 0 15,-43-30-50-15,-2-1 1 16,-8 2-40-16,-7-1 9 15,-4 1 13-15,-3 0-18 16,0 0 26-16,-3 4-41 16,-12 4-2-16,-6 4-10 15,-4 0-54-15,-6 9-79 16,-4 8-92-16</inkml:trace>
  <inkml:trace contextRef="#ctx0" brushRef="#br0" timeOffset="340534.9992">20500 1526 226 0,'0'0'145'0,"0"0"-80"15,0 0-21-15,0 0-13 16,0 0 17-16,0 0-9 16,5-6-22-16,4-2-11 15,3 0 3-15,1-2 1 16,5 0 6-16,0-2-9 15,0 2 3-15,-1-1-6 16,0-2 3-16,0 1 2 16,-4 0-6-16,1 3 1 15,4-2-2-15,-6 0 0 16,1-1 1-16,-3 0 0 16,4 0-3-16,-2-2 1 15,1 1-1-15,4 1 0 16,-1-2 0-16,2 0 0 15,3 0 0-15,1-2 3 0,-2 4-3 16,-1-3 2-16,0 2-2 16,-2 0 1-16,2 1 0 15,-5-1 1-15,-4 4 0 16,3-1-1-16,-2 0-1 16,3 1 0-16,-1 1 0 15,3-2-1-15,-1-1 1 16,3 2 0-16,-1-2 0 15,4 2 0-15,-3-2 0 16,1 2 0-16,-3 1 0 0,-3-1 0 16,4 0 0-16,-2 1 0 15,4-2 0-15,-1-1 0 16,3 2 1-16,0-2-1 16,1 2 0-16,-1 1 0 15,4-3 0-15,-1 5-2 16,1-3 2-16,-2 2 2 15,1 2-2-15,-4-2 0 16,1-2 0-16,-3 2 0 16,2 0-3-16,-1 0 3 15,2 1 0-15,1 0 0 16,2-1 0-16,-3 0-3 16,2 0 3-16,-1 0 4 0,3 1-4 15,0-3-1-15,4 0 1 16,1 1 0-16,-2-1 1 15,-4 3 0-15,0-2-1 16,-3 2 2-16,-3 1-4 16,1-1 3-16,-2 0-2 15,2 1 2-15,3-2-1 16,2 0 0-16,-1-1 0 16,2 0 2-16,0 2-2 15,-1 0 1-15,6-1-1 16,-4 0 0-16,0-1 0 15,1 2-1-15,-3-2 1 16,-3 3 0-16,1-2 0 16,-4 0 1-16,4 0 1 0,-1-3-1 15,-1 3-2-15,3-3 2 16,0 1-2-16,2-1 2 16,-2 0-2-16,3-2 2 15,1 2-2-15,2 0 1 16,-3 1 0-16,-3 0 0 15,-2 4 0-15,-5-3 0 16,-2 5 0-16,-6 0 0 16,0 0 0-16,-2 0 0 15,-2 0 0-15,4 1 0 16,2-1-2-16,-1 2 2 0,2-1-2 16,-1 1 2-1,-5-1-1-15,1 2 0 16,-5 0 1-16,1 0 0 15,-2 0-1-15,0 0 1 0,0 0-3 16,0 0 0-16,0 0-6 16,0 0-74-16,-13 0-49 15,-9 7-104-15</inkml:trace>
  <inkml:trace contextRef="#ctx0" brushRef="#br0" timeOffset="370716.609">19173 7333 311 0,'0'0'28'0,"0"0"-23"0,0 0 1 16,0 0 22-16,0 0 13 15,0 0-20-15,0 0-20 16,-8-15 7-16,8 12 6 15,0 3 3-15,0-2 23 16,0 0 2-16,0-1-5 16,0 3 8-16,0-3 0 15,0 3-8-15,0-1 12 16,0-1-16-16,0 2-9 16,0-3-4-16,0 3-7 15,0 0 2-15,0 0 0 16,0 0-13-16,0 0 3 0,0 0-5 15,0 0-6 1,0 9 6-16,0 7 4 16,0-1-4-16,0 0 1 15,0 1-1-15,0-3 0 0,0 4 0 16,0-3 0-16,0-1 0 16,4-7 0-16,-1 0 1 15,-2-4 0-15,5-2 1 16,9 0-2-16,15-21 3 15,15-16 13-15,14-8 1 16,13-15-2-16,2-3-9 16,4-3 2-16,-3 1-2 15,-7 9-3-15,-11 10-2 16,-13 12 1-16,-12 10-1 16,-11 9-1-16,-6 3 1 15,-8 7-1-15,-4 1 2 16,-1 2 0-16,-2 2 0 0,0 0-2 15,0 0 1-15,0 0-1 16,0 0 0-16,0 0-1 16,0 0 1-16,0 0-1 15,0 0-2-15,0 0-2 16,0 0-4-16,0 0 0 16,0 0-27-16,0 0-32 15,0 0-46-15,0 0-44 16,0 0-34-16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32:55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5454 9597 694 0,'0'0'9'0,"0"0"-8"15,0 0 17-15,0 0 30 16,0 0-33-16,0 0-15 15,-12 4-1-15,10 21 0 16,2 8 2-16,-3 4 7 16,-4-1 1-16,4-2 1 15,0-4 9-15,0-11 3 16,3-6-7-16,0-6-4 16,0-4 6-16,0-3 3 15,12-6 50-15,27-30 13 16,23-24-21-16,23-17-42 15,12-15-10-15,3-10-6 0,6-3 3 16,0 2-5-16,-6 8 2 16,-6 15-4-16,-12 20 0 15,-15 14 0-15,-24 17 2 16,-16 12-1-16,-15 6-1 16,-10 9-6-16,-2 2-16 15,0 2-44-15,-17 23-46 16,-23 12 16-16,-11 4-167 15</inkml:trace>
  <inkml:trace contextRef="#ctx0" brushRef="#br0" timeOffset="667.0359">5470 9484 12 0,'0'0'555'0,"0"0"-507"16,0 0 67-16,0 0-27 15,0 0-1-15,0 0-37 16,-49-85-9-16,49 85-25 16,0 0-15-16,0 3-1 15,0 21-6-15,3 8 6 16,6 5 1-16,-5-1 2 0,1-10-3 16,2-2 1-16,-2-8 2 15,1-6-3-15,-3-7 1 16,1-3-1-16,8 0 10 15,15-13 28-15,21-30 28 16,26-25-32-16,20-19-21 16,7-19-2-16,7 1-6 15,-2 6-1-15,-8 13 0 16,-8 15-4-16,-14 13 0 16,-15 17 1-16,-15 15 0 15,-20 7-1-15,-14 13-6 16,-5 2 5-16,-7 4-6 15,0 0-15-15,0 10-24 0,-12 16-3 16,-18 7-39-16,-16 13-79 16,-2 0-161-16</inkml:trace>
  <inkml:trace contextRef="#ctx0" brushRef="#br0" timeOffset="1308.3495">5606 9861 552 0,'0'0'64'15,"0"0"66"-15,0 0-28 16,0 0-30-16,0 0-46 16,0 0-25-16,0 14-1 15,0 5 2-15,0-2 0 16,0-4-1-16,0-6 3 15,3-7-2-15,7 0 2 16,10-7 6-16,26-27 47 16,21-21 24-16,21-23-58 0,15-14-13 15,4-6-5-15,8-4 0 16,-3-3-4-16,0 2 8 16,-2 11-8-16,-7 16-1 15,-9 16-3-15,-9 23 2 16,-19 11-3-16,-24 13 4 15,-17 9-13-15,-11 4-21 16,-5 0-18-16,-5 0-14 16,-4 10-14-16,0 12-67 15,-9 0-46-15,-16 7-159 16</inkml:trace>
  <inkml:trace contextRef="#ctx0" brushRef="#br0" timeOffset="2648.3362">9415 8847 679 0,'0'0'19'15,"0"0"24"-15,0 0 70 16,0 0-27-16,0 0-18 0,0 0-1 16,-19-140-30-16,19 140-19 15,0 15-18 1,0 21 4-16,0 21-4 0,-3 12 9 15,-6 13-3-15,-6 14 2 16,-4 2 4-16,-6 2-9 16,2-10 4-16,3-12-5 15,14-11 2-15,6-11-3 16,3-10-2-16,25-9 2 16,6-12-1-16,1-14 2 15,10-11-1-15,5 0 0 16,2-21-1-16,3-9 0 15,-10-2-33-15,-17 2-69 16,-13 4-141-16</inkml:trace>
  <inkml:trace contextRef="#ctx0" brushRef="#br0" timeOffset="3117.5331">8974 9537 759 0,'0'0'17'0,"0"0"37"16,0 0 9-16,0 0-28 15,0 0-26-15,0 0 1 16,201-172 0-16,-130 146-4 16,-1 6-6-16,-6 1 8 15,-15 9-8-15,-12 1 0 16,-10 4 2-16,-10 5-1 0,-4 0-1 15,-10 17-6 1,-3 9 6-16,0 13 8 0,-6 5 9 16,-11 2 6-16,1 1-11 15,7-2-6-15,9-7 4 16,0-6-10-16,26-6 4 16,15-11-2-16,12-10 2 15,9-5 1-15,5-8 0 16,-5-16-2-16,-6-3 0 15,-22-6-1-15,-14 4 1 16,-20 2 0-16,0 5-1 16,-36 5-2-16,-18 6-2 0,-12 9 2 15,1 2 0-15,7 0 0 16,16 0 0-16,12 0 0 16,20 2-3-16,10 9-9 15,7 1-78-15,26-1-58 16,6-2-248-16</inkml:trace>
  <inkml:trace contextRef="#ctx0" brushRef="#br0" timeOffset="4339.1024">10665 9419 769 0,'0'0'95'15,"0"0"14"-15,0 0-46 16,0 0-17-16,0 0-16 16,0 0-24-16,-137-42-6 15,112 81 1-15,6 3-1 16,8 3 0-16,8-4 0 16,3-4 1-16,8-8-1 15,17-5 0-15,5-10 0 16,8-6 2-16,3-8 2 15,4 0-2-15,-3-13-2 16,-1-9 5-16,-11-2-5 16,-5 1 1-16,-7 3 3 15,-12 10-3-15,-3 1 4 0,-3 9 2 16,0 0 12-16,-12 9-19 16,-9 11 1-16,-4 3 0 15,11 0 0-15,6 1-1 16,8-5-3-16,0 1 3 15,2-8 1-15,18-1 0 16,2-8-1-16,8-3 1 16,1 0 0-16,-1-6 0 15,-9-7-1-15,-3-2 4 16,-12 3-3-16,-3-2-1 16,-3 1 1-16,0-3 0 0,0 6-1 15,0-3 1 1,0 0-1-16,0 3 0 15,0 0 0-15,0 6 0 0,0-2 0 16,0 6-1-16,0 0 0 16,7 0 0-16,10 0-4 15,5 0 5-15,-2 3 0 16,2 7 0-16,-2 6-1 16,0-2 0-16,-8 3 1 15,1-2 0-15,-2 0 0 16,-2-6 1-16,-6 1-1 15,-1-3 0-15,-2-7 0 16,0 3 0-16,0-3 3 16,0 0 0-16,0 0 4 0,0 0-1 15,0-10-1-15,4-3-5 16,6-6 4-16,2-5-4 16,6 1 0-16,1 3-1 15,4 3 1 1,-7 11 0-16,-3 3 0 0,-3 3-2 15,0 4-4-15,2 14 6 16,-2 5 0-16,4 4 0 16,-5-3 0-16,0 1 0 15,-1-6 1-15,0-5-1 16,-4-3 0-16,-2-5 0 16,-2-6 1-16,5 0 1 15,-2 0 2-15,7-9 12 0,0-8-12 16,13-8 2-1,2-2-5-15,-2 3-1 0,-1 1 0 16,-5 3-1-16,-4 10 1 16,-7 1 0-16,1 7 0 15,-7 2 0-15,3 0-4 16,1 14 4-16,2 6 0 16,4 3 0-16,-3-3 0 15,-1 1 0-15,0-4 1 16,-1-5-1-16,2-4 0 15,-4-6 0-15,2-2 1 16,5 0 1-16,2-7 2 16,7-13 1-16,5-4-2 0,1-5-2 15,5 0 2 1,-4-1-3-16,0 2 1 0,0 3-1 16,-10 9 3-16,-7 9-3 15,-3 0 4-15,-6 7-4 16,0 0 0-16,0 21-1 15,-5 2 1-15,-5 5 2 16,2-1-2-16,6-1 1 16,2-6-1-16,0 4 0 15,0-7-2-15,0-2 2 16,0-1-1-16,0 2-21 16,0-5-96-16,-3-8-222 0</inkml:trace>
  <inkml:trace contextRef="#ctx0" brushRef="#br0" timeOffset="6047.491">11821 9634 415 0,'0'0'118'0,"0"0"52"15,0 0-66-15,0 0-32 16,0 0-10-16,0 0-25 15,8-56-18-15,-2 51-2 16,1 2 6-16,0 3-13 16,5 0-6-16,2 1 0 15,1 12-4-15,-4 4 0 16,1 3 6-16,1-2 7 0,-3-1-9 16,-3-5 4-1,-1-1 4-15,-1-8-11 0,-4 4 6 16,1-6-7-16,1-1 8 15,6 0 18-15,6-8 14 16,5-9-26-16,3-5-9 16,-1 0 2-16,1-6-3 15,-7 5-1-15,1 4-1 16,-4 5 1-16,-6 10-2 16,-2 4 3-16,-1 0-4 15,2 9-2-15,8 13 0 16,-5 1 2-16,0 4 0 15,1-1 2-15,-4-3 0 16,-2-7-1-16,0-5-1 16,-2-4 1-16,2-5-1 15,-4-2 0-15,6 0 5 0,4-3 7 16,5-14 0-16,6-5-8 16,-2 1 1-16,-2-1-1 15,-8 1-1-15,0 2 1 16,-5 6-1-16,-3 3-3 15,-1 6 6-15,0 4 2 16,0 0-8-16,0 10-5 16,0 14 4-16,-1 2 1 15,-5 1 0-15,6-1 0 16,0-6 1-16,0-1-1 16,0-6 0-16,2-2 0 15,6-6 0-15,9-4 2 0,4-1 0 16,2 0 0-1,4-13-1-15,-2-4 1 16,-9 0-1-16,0-2 1 0,-5-4 0 16,-4 4-2-16,-1-1 2 15,-3 2-1-15,0 2 1 16,-3 6 2-16,0 4 1 16,0 2 2-16,0 4 0 15,0 0-7-15,0 10-4 16,-6 11 2-16,0 2 2 15,2 0 0-15,4 1 0 16,0-4 0-16,0-6 1 0,4 3-1 16,11-7 1-1,4-7-1-15,8 1 1 0,9-4 2 16,0 0-3-16,1-1 1 16,-4-8 0-16,-9-4 0 15,-5 2 0 1,-7-3-1-16,-1-1 0 0,-4-1 0 15,-4 0 2-15,-3 2-2 16,0 0 4-16,0 4 4 16,0 0 0-16,0 4 1 15,0 3-3-15,0 3 0 16,0 0-6-16,0 0-7 0,0 10 1 16,0 6 6-1,0 1 0-15,0 2 0 0,0-5 2 16,0 3-1-16,9-4-1 15,3-1 0-15,12-1 0 16,5-2-3-16,9-5 0 16,-1-4-11-16,-4 0-7 15,-8-4-9-15,-2-9 18 16,-6-8 10-16,-3-4 2 16,-2 3 0-16,-6-2 0 15,-6 5 0-15,0 5 2 16,0 4 0-16,0 3 4 15,0 7 1-15,0 0-7 16,0 7-1-16,-9 13 0 16,6 3 0-16,-2-2 1 0,5-3 1 15,0-3 0 1,5-6 0-16,7-6 1 0,1-3-2 16,10 0 4-16,5-4 1 15,5-15-3-15,-3 0-2 16,-5-2 4-16,-2 2-4 15,-4 2 4-15,-9 6 2 16,-4 2-3-16,-2 9 1 16,-3 0-4-16,5 10-7 15,0 14 7-15,1-1 3 16,-4 0-1-16,1-4-2 16,2 1 0-16,2-6 0 0,4-2 1 15,0-5 1-15,1-7-1 16,7 0 2-16,2 0 1 15,5-14-2 1,-2-3 1-16,-2-5 0 0,-4 3-1 16,-6-1-1-16,1 3 0 15,-8 11 0-15,-3 3-1 16,-3 3 0-16,0 0-1 16,0 15-6-16,0 6 7 15,0 2 0-15,-3-3 0 16,3-1 0-16,0-5-2 15,0 3 2-15,9-1-1 16,11-7-3-16,3 2-37 0,-1-5 4 16,-2-6-140-1,-9 0-213-15</inkml:trace>
  <inkml:trace contextRef="#ctx0" brushRef="#br0" timeOffset="6198.3431">13666 9578 585 0,'0'0'146'0,"0"0"-59"0,0 0-54 16,0 0-24-16,0 0-9 15,0 0-5-15,38-17-73 16,-13 26-319-16</inkml:trace>
  <inkml:trace contextRef="#ctx0" brushRef="#br0" timeOffset="7301.2476">13893 9631 492 0,'0'0'181'0,"0"0"-10"16,0 0-49-16,0 0-36 15,0 0-32-15,0 0-34 16,-102-21-13-16,79 45-1 16,-1 2-1-16,12 1-3 15,6-2 0-15,6 1-2 16,0-4 1-16,0-6-1 15,8-3 1-15,13-3 1 16,4-3-2-16,5-7 2 16,5 0 0-16,1-5-1 15,0-10 2-15,0-2-2 16,-8-3-1-16,-1 0 2 0,-7 0-2 16,-1 1-1-16,-6 2 1 15,-6 4 1-15,-1 6-1 16,-6 5 0-16,2 2-1 15,1 0 0-15,1 0-18 16,7 0 3-16,1 2-6 16,7 4 14-16,1-2 8 15,-1-4 0-15,-1 0 0 16,-6 0-1-16,-6 0 2 16,-5-7-1-16,-1-3 3 0,0-2 0 15,-4 2 10 1,-17 0 4-16,-3 3 4 15,-5 7-10-15,-3 0-2 0,-5 17 0 16,4 7-9-16,0 1 1 16,10 1-2-16,4 1 3 15,11-8-4-15,8-4 2 16,0-6 0-16,5-2 0 16,17-7 0-16,2 0 0 15,5-2 0-15,-5-10 0 16,-5-1 1-16,-6 4-1 15,-5 1 1-15,-4 8-2 16,1 0 2-16,-5 0-2 0,0 17-2 16,0 3 3-1,0-3-3-15,6 1 3 0,-3-7 0 16,3-5 2-16,0-3-2 16,7-3 1-16,7-3 0 15,5-15 0-15,2-6 0 16,3-3 0-16,-4-6 1 15,3-4-4-15,-4-5 4 16,5-8-2-16,-4-5 1 16,-3-6-1-16,-4-2 0 15,-7 8 0-15,-4 6 0 16,-8 13 0-16,0 12 1 0,0 12 0 16,-8 12-1-16,-4 0 0 15,-1 19-7-15,0 13 5 16,-3 15 1-16,6 2-1 15,1 5 2-15,2 1 3 16,1-2-3-16,2-4-3 16,4-3 3-16,0-9 2 15,11-6 1-15,10-9-3 16,12-5-1-16,6-8 1 16,9-7 0-16,4-2 3 15,1 0 2-15,-9-11-4 16,-3-6 1-16,-9-2 0 15,-14 2 5-15,-3 3-1 16,-10 0 3-16,-1 8 0 16,-4 0 4-16,0 6-6 15,-16 0-7-15,-3 4 0 16,-1 12-1-16,4 4 0 0,6-1-1 16,9 1 1-16,1-3 1 15,0-3 0-15,14-5 0 16,12-5 1-16,7-1-2 15,1-3 1-15,5 0-2 16,-3-3-9-16,-2-4-23 16,-10-2-35-16,-6-2-79 15,-15-3-226-15</inkml:trace>
  <inkml:trace contextRef="#ctx0" brushRef="#br0" timeOffset="7445.5822">14536 9668 371 0,'0'0'167'16,"0"0"-48"-16,0 0-44 0,0 0 21 16,0 0-72-16,0 0-22 15,-2-15-4-15,44 11-66 16,-3-5-459-16</inkml:trace>
  <inkml:trace contextRef="#ctx0" brushRef="#br0" timeOffset="7915.8057">16041 9117 717 0,'0'0'16'15,"0"0"79"-15,0 0 12 16,0 0-66-16,0 0-31 16,0 0-5-16,0 51 5 15,0 4 42-15,-6 5-1 16,-4 3-9-16,-2-4-8 16,8-2-20-16,3-4-1 15,1-4-9-15,0-9-2 16,0-4 0-16,0-6 0 15,9-7-2-15,2-6 0 16,3-4-5-16,-5-10-63 16,-9-3-126-16,-1-14-460 15</inkml:trace>
  <inkml:trace contextRef="#ctx0" brushRef="#br0" timeOffset="8689.0398">15265 9518 717 0,'0'0'71'0,"0"0"32"16,0 0-37-16,0 0 6 16,0 0-65-16,0 0-6 15,72-54 6-15,51 46-7 16,18 0 0-16,9 2 2 16,-6 2 0-16,-21-3-2 0,-18-2 0 15,-25-2-4 1,-18-6-6-16,-23 0 5 0,-14-7 5 15,-14-2 0 1,-11 1 3-16,0-3 2 0,-11 5-1 16,-14 7 3-16,-10 4 12 15,-2 9-5-15,-1 3-3 16,4 10-6-16,3 14-1 16,5 8-1-16,9 9-2 15,11 1 0-15,6 7 1 16,0-2-2-16,13 3 1 15,5-4 0-15,1-7 1 0,2-8 1 16,-4-9-1-16,-1-7-2 16,-1-7 2-1,0-8-1-15,4 0 11 0,7-17 7 16,2-11-2-16,5-3-9 16,-3-5 1-16,-1 0-8 15,0 3 4-15,-6 7 2 16,1 5-4-16,-10 12-3 15,-5 1 0-15,-2 8-2 16,-2 0 1-16,0 16-6 16,0 11 4-16,0 5 3 15,2-1 4-15,0 3-4 16,2-5 0-16,4-5 0 0,3-2 0 16,8-8 0-16,4-4 2 15,9-10 1-15,2 0-3 16,1-2 4-16,1-15-3 15,-12-3 1-15,-7-4-2 16,-8 1 2-16,-9-4 3 16,-5 3-3-16,0-1-1 15,-8 8-1-15,-14 4-1 16,-2 10 1-16,-3 3-1 16,3 0 2-16,-1 17-1 15,7 5 1-15,8 1-1 16,4 4 0-16,6-4-5 15,0 0 3-15,13 1 2 16,17-7 0-16,9-5 0 16,10-5 0-16,8-4 0 15,-2-3-33-15,-1 0-115 16,-8-20-420-16</inkml:trace>
  <inkml:trace contextRef="#ctx0" brushRef="#br0" timeOffset="9230.183">17785 9380 574 0,'0'0'14'0,"0"0"-2"16,0 0 12-16,0 0-2 16,0 0 17-16,0 0 9 15,504-203-9-15,-428 154 4 16,-12-3-16-16,-19 1-8 15,-20 2-6-15,-16 5-2 0,-9 5 0 16,-21 3 3 0,-22 12 5-16,-11 7 8 15,-7 8-5-15,3 9 2 0,11 0-6 16,8 17-5-16,14 16-8 16,10 13-2-16,15 15-1 15,0 11-1-15,17 10 5 16,9 7 1-16,4 1-4 15,-1-5 7-15,-8-2 0 16,0-4 3-16,-9-9-7 16,-1-5 5-16,-5-12-6 15,-3-6-1-15,-2-11-1 16,-1-9 1-16,0-8-3 0,0-6-1 16,0-9-3-16,0-4-71 15,-11 0-86-15</inkml:trace>
  <inkml:trace contextRef="#ctx0" brushRef="#br0" timeOffset="9521.0388">17977 9624 800 0,'0'0'18'0,"0"0"70"15,0 0-12-15,0 0-34 16,0 0-19-16,0 0-10 15,156-222-2-15,-91 202-5 16,-3 5-5-16,-7 8 3 16,-14 7-3-16,-11 0 1 15,-10 3 0-15,-5 14 0 16,-1 2-1-16,-4 4-1 0,1 3 0 16,0 0 2-16,-1-2-1 15,-5-4 1-15,3-1-2 16,-2-2 0-16,3 0 0 15,1-4-1-15,7-7-42 16,0-6-239-16</inkml:trace>
  <inkml:trace contextRef="#ctx0" brushRef="#br0" timeOffset="9696.5696">18678 9445 704 0,'0'0'16'0,"0"0"23"16,0 0 37-16,0 0-60 0,0 0-16 16,0 0-12-16,-2 8-7 15,13 11-196-15,-5-2-54 16,-2 0-31-16</inkml:trace>
  <inkml:trace contextRef="#ctx0" brushRef="#br0" timeOffset="10113.5738">18678 9445 325 0,'18'87'233'0,"-18"-87"-82"15,0 0-24-15,0 0-48 16,0 0-23-16,0 0-19 0,-3-54-17 16,18 48-7-16,0-1-1 15,2 6-2-15,0 1-4 16,0 0 0-16,-3 0-4 16,0 11 1-16,-7 8-2 15,-1 2 0-15,-3-1 1 16,0-1-1-16,-3-3 0 15,0-5 0-15,0-5 1 16,0 0-1-16,0-6 1 16,0 0 2-16,0 0 2 15,0 0 9-15,0-15-10 16,0-6-2-16,0-1-3 16,13-2 2-16,7-1-2 15,2 3 0-15,2 3 0 0,-2 5 0 16,-3 11-1-16,0 3-3 15,-2 0 4-15,-1 0-4 16,0 19 3-16,-3 3 0 16,0 1 0-16,-3 3 1 15,2 0 0-15,-2-3-4 16,-2 0 4-16,-1-6 0 16,4-3 0-16,3-1-1 15,13-4-9-15,11-3-143 16,8-6-213-16</inkml:trace>
  <inkml:trace contextRef="#ctx0" brushRef="#br0" timeOffset="10737.2702">19515 9486 345 0,'0'0'340'0,"0"0"-190"0,0 0-28 16,0 0-58-16,0 0-14 15,0 0-29-15,-184-111-15 16,138 124-4-16,4 10 3 15,14 8-5-15,13 1 0 16,9 0 0-16,6-6 0 16,0-5 0-16,9-7 1 15,12-7-2-15,4-7 2 16,5 0 1-16,4-17-2 16,-1-7 1-16,-3-6-1 15,-2-8 0-15,-7-1 2 16,-1-5-1-16,-4-2 0 0,-6-7 1 15,-5-7 0 1,-2-6 0-16,-3 5 0 0,0 4-2 16,-6 18-1-16,-6 12 1 15,-1 10 7-15,2 14-7 16,-2 3 0-16,-2 20-1 16,2 18-3-16,-1 16 4 15,8 9 0-15,6-1-1 16,0 2 1-16,15-8-1 15,7-3 2-15,2-5-1 16,4-6 0-16,-1-9 0 0,3-7-3 16,-3-10 3-16,6-11 1 15,-5-5 1-15,-1 0-1 16,-2-15 3-16,-5-8 0 16,-5 0 1-16,-4 3 10 15,-5-1 12-15,1 9 2 16,-7 4-3-16,0 6-13 15,0 2-1-15,0 0-12 16,0 2-1-16,0 15 1 16,-7 3-1-16,4 6 0 15,0-2 2-15,3-2 1 16,0-2-2-16,2-3-1 0,15 0 0 16,11-4-10-1,4-7-72-15,3-6-132 0,-4 0-260 16</inkml:trace>
  <inkml:trace contextRef="#ctx0" brushRef="#br0" timeOffset="10881.8887">19934 9419 816 0,'0'0'22'0,"0"0"41"15,0 0-26-15,0 0-22 16,0 0-15-16,0 0-28 15,14 3-201-15</inkml:trace>
  <inkml:trace contextRef="#ctx0" brushRef="#br0" timeOffset="12079.0757">19955 9547 638 0,'0'0'53'16,"0"0"104"-16,0 0-50 15,0 0-44-15,0 0 8 16,0 0-51-16,-2-109-10 16,13 107 0-16,-1 2-7 15,0 0-2-15,-1 3-1 16,-1 14 1-16,0 2 1 16,-3 4-2-16,0-3 0 0,-2-3 2 15,1-1-2 1,-2-6 0-16,1-7 1 0,0 0-1 15,6-3 1-15,4 0 4 16,8-6 1-16,6-11-2 16,3-2-1-16,-5 0-1 15,1-5 1-15,2 0 2 16,-2 4-2-16,0 4-3 16,-8 3 1-16,-9 9 0 15,-5 1-1-15,-2 3 0 16,-2 4-1-16,0 15-1 15,0 4 2-15,-2 4 0 16,-5 1 0-16,1-3 1 16,3-6-1-16,3-2 0 0,0-3 0 15,22-5-1-15,16-9 1 16,14 0 1-16,9-3 0 16,6-14-1-16,-7-6 4 15,-7-6-4-15,-10 0 3 16,-13-2-2-16,-10 4 2 15,-10 1-2-15,-10 9 3 16,0 4 5-16,-28 6 5 16,-15 5-10-16,-7 2-4 15,4 5 0-15,12 12 0 16,9 4 2-16,12 1-2 16,5-5 0-16,8 0-2 15,0-5 4-15,0-8-4 0,18-1 0 16,5-3 2-16,4 0 1 15,0-7 2-15,-3-6-3 16,-1-1 0-16,-1 2 0 16,-4-1 0-16,-4 2 0 15,-4 8 2-15,-6 0-2 16,-2 3 1-16,-2 0-1 16,0 0 0-16,0 17-2 15,0 8 2-15,0 14 0 16,0 8 1-16,4 10-1 15,8 9 1-15,9 1-1 16,0-1-3-16,1 0 3 16,-1 1 0-16,-3-8 0 15,-6-7 0-15,-6-16 0 16,-6-12 0-16,0-11 0 0,0-4 1 16,-11-9 4-16,-8 0 1 15,-3 0-3-15,-4-9-2 16,4-5-1-16,1-2 0 15,5-3 6-15,6-1-5 16,8-6 1-16,2-4-3 16,0-4 4-16,19-6-5 15,14-3 2-15,9 1 0 16,5-4-3-16,1-1 4 16,3 0-1-16,-5 1 4 0,-1-3-4 15,-5 4-3-15,-9-2 3 16,-4 7 4-1,-8 4-4-15,-6 9-1 0,-10 7-1 16,-3 6 2-16,0 6 0 16,-13 7-1-16,-19 1-1 15,-7 0-1-15,-3 14-1 16,11 5-5-16,13 5 3 16,11 5 0-16,7 1 5 15,1 3 0-15,19 2 2 16,0-4-1-16,-3-5 0 15,-3-6 0-15,-5-1-1 16,-2-9 1-16,-6-6 0 0,-1-1-1 16,0-3 1-16,-18 0-36 15,-12 0-17-15,-10-10-42 16,-2-8-74-16,0-7-239 16</inkml:trace>
  <inkml:trace contextRef="#ctx0" brushRef="#br0" timeOffset="12292.564">20091 9078 658 0,'0'0'9'15,"0"0"-5"-15,0 0-4 16,0 0-15-16,0 0-102 16,0 0-247-16</inkml:trace>
  <inkml:trace contextRef="#ctx0" brushRef="#br0" timeOffset="12597.7293">18282 9251 767 0,'0'0'13'0,"0"0"7"16,0 0 18-16,0 0-16 16,0 0-22-16,0 0-16 0,-3-30-267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34:07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2524 5487 26 0,'0'0'31'15,"0"0"-19"-15,0 0-2 16,0 0 18-16,0 2 29 16,0-2 5-16,0 0 69 15,0 0-4-15,0 0-52 16,0 0-28-16,0 0-23 0,0 0 8 15,0 0-3-15,0 0-12 16,0 0 4 0,0 0 21-16,0 0 8 0,0 0 0 15,0 0-1-15,0 0 9 16,-3 0-19-16,-1-8-29 16,1-3-3-16,-3-1 3 15,-5-1-1-15,1 4-1 16,-8-2-1-16,-3 2 2 15,-4 2-1-15,-5 1-5 16,-1 2-1-16,1 4 0 16,-3 0-2-16,3 0 2 15,-4 7-1-15,1 12 1 16,0 1-2-16,5 7 1 16,1 2 3-16,5 4-4 0,5 0 0 15,4-4 0-15,7-1-1 16,3-3 1-16,3-1-1 15,0-4 0-15,5 0 1 16,12-1 0-16,3-1 1 16,2 0-1-16,-1 0 0 15,4 1 1-15,-5 1-1 16,2 2 0-16,-3 2 1 16,-2 5-1-16,-4 2 0 15,-8-1-1-15,-1 4 2 16,-1-3-2-16,-3-1 1 0,0 1 0 15,0-2 1-15,-12 6-1 16,-7 2 0-16,-2 2 1 16,-7-3-1-1,1-6 2-15,0-3-2 0,-6 0 0 16,6-4 0-16,2-2 0 16,1-3 1-16,9-4-1 15,0-4 0-15,6-1-1 16,3-2 2-16,6-4-2 15,0-2 2-15,0-1-2 16,0 0 2-16,0 0-2 16,0 0-1-16,0 0-4 0,6 0 6 15,5 0 0-15,5 0 0 16,-1 0 0-16,1 0 0 16,-2 0 2-16,2 0-2 15,-4 6 0-15,-1-3 0 16,2 6-1-16,-1 3 1 15,3 3 0-15,-6 7-1 16,-6 9 1-16,-3 6 1 16,0 11-1-16,0 10 1 15,-15 2-1-15,-3 3 2 16,-1-2-2-16,2-3 0 16,-5 8-1-16,-2 4 1 15,3-2 0-15,-3-4 1 16,2-10 1-16,5-4-2 15,1 0-1-15,7 2 1 0,0-1 0 16,2 3 1-16,4 3 4 16,1 3-5-16,2 7-5 15,-1 8 5-15,1 0 5 16,0-4-5-16,4-8 0 16,14-15 0-16,7-18 1 15,-2-10-1-15,7-20 0 16,5-3 0-16,10-28 10 15,9-8-1-15,-3-5-5 16,1 3-2-16,-10 4 1 16,-5 7-3-16,-9 7 0 15,-8 7 0-15,-7 6-13 16,-7 6-34-16,-6 1-44 16,0 3-92-16,-6 0-315 0</inkml:trace>
  <inkml:trace contextRef="#ctx0" brushRef="#br0" timeOffset="714.0222">1046 7741 803 0,'0'0'13'0,"0"0"10"15,0 0 29-15,0 0-4 16,0 0-6-16,0 0-42 16,-16-12-4-16,16 32 0 15,-2 8 4-15,2-2 0 16,-1-5 3-16,1-5-2 15,0-7 0-15,0-8 1 0,0-1-1 16,0 0 11-16,22-17 59 16,20-21 5-16,22-20-32 15,21-15-25-15,13-12-9 16,2-4-7-16,-2-4 1 16,0 1-1-16,-7 11-3 15,-11 14 0-15,-20 16-2 16,-21 17 2-16,-17 12 0 15,-10 10-4-15,-9 7-24 16,1 5-30-16,-4 5-55 0,0 21-49 16,-22 16 61-1,-14 9-107-15</inkml:trace>
  <inkml:trace contextRef="#ctx0" brushRef="#br0" timeOffset="1140.8764">1270 7774 759 0,'0'0'21'0,"0"0"41"15,0 0 13-15,0 0-15 16,0 0-42-16,0 0-18 0,-36 16-2 15,27 18 2 1,-4 2 1-16,2-2-1 0,5-9 1 16,6-8 0-1,0-8-1-15,0-9 1 0,0 0-1 16,9 0 5-16,27-25 50 16,25-21 26-16,21-18-43 15,15-11-18-15,6-6-11 16,-3-8-6-16,0 5 1 15,-9 3-3-15,-14 19 5 16,-23 18-6-16,-23 18 1 16,-14 14-1-16,-12 8-1 0,-5 4 1 15,0 0-8-15,0 1-29 16,-2 21-43-16,-18 14 49 16,-11 11-40-16,-9 9-117 15,-8 3-110-15</inkml:trace>
  <inkml:trace contextRef="#ctx0" brushRef="#br0" timeOffset="1547.7916">1490 7882 915 0,'0'0'19'0,"0"0"-2"15,0 0 17-15,0 0-1 0,0 0-17 16,0 0-16-16,-58 49 2 16,39-15-1-16,5-4-1 15,4-5 1-15,7-13-2 16,3-7 1-16,0-3-3 16,18-2 3-16,24-24 8 15,38-27 69-15,30-24-40 16,28-15-13-16,2-11-12 15,-4-5 2-15,-8-5-8 16,-10 1 1-16,-11 7 1 16,-16 14-3-16,-16 16 2 15,-17 14-2-15,-16 14-5 16,-15 13 9-16,-14 15-4 16,-11 9 0-16,2 5-5 0,-4 3 0 15,0 0-12-15,0 8-62 16,-16 23-64-16,-23 6-60 15,-6 4-531-15</inkml:trace>
  <inkml:trace contextRef="#ctx0" brushRef="#br0" timeOffset="18793.2433">3434 8846 42 0,'3'-3'28'0,"0"0"-13"15,-3 1-14-15,3 0 5 16,-3-3-4-16,3 0 65 16,3 0 15-16,-3-5-12 15,0 0 15-15,3 0-4 16,0-3-13-16,-5 3-10 15,1-4 3-15,1-1 14 0,-3 5-11 16,6-4 14 0,-4 1-19-16,2 4-15 15,-1 1-2-15,-3 5 22 0,3 3-19 16,-3 0-20-16,0 0-14 16,0 0-11-16,0 25-17 15,0 12 17-15,0 18 4 16,0 12 7-16,-10 3-3 15,-3 6-1-15,-3 8 1 16,7-6-6-16,0 5 3 16,6-7-5-16,-1-10 3 15,1-10-3-15,3-13 0 16,-4-4 1-16,4-12 1 16,0-7-2-16,0-7 1 15,0-6-1-15,0-4-6 16,0-3-65-16,0-10 8 0,0-23-196 15</inkml:trace>
  <inkml:trace contextRef="#ctx0" brushRef="#br0" timeOffset="19076.7419">3585 8844 859 0,'0'0'27'0,"0"0"38"0,0 0-11 16,0 0-21 0,0 0-24-16,0 0-6 15,46-90-3-15,-22 90-5 0,-6 14 5 16,-2 9-5-16,-13 12-1 16,-3 5 3-16,-19 0 3 15,-17 4 2-15,-9-5-1 16,-1-6 5-16,4 4-2 15,-1 0-4-15,9 4 0 16,0 4-58-16,12-4-116 16,6-10-123-16</inkml:trace>
  <inkml:trace contextRef="#ctx0" brushRef="#br0" timeOffset="19733.4986">3683 9220 601 0,'0'0'80'15,"0"0"1"-15,0 0-48 16,0 0-19-16,0 0 2 16,0 0-14-16,172-77-2 15,-135 102 0-15,-9 10 0 16,-8 6 0-16,-10-2-3 15,-7 5 4-15,-3-8-1 16,0-5 0-16,-13-3-1 16,-7-5 1-16,-2-3 13 15,1-3-5-15,3-7-7 0,4-4 12 16,9-6-5-16,0 0-2 16,5-6 26-16,0-14-12 15,0-10-10-15,24-6-7 16,12-2-3-16,3 3-1 15,-2 4 1-15,-1 5 1 16,-7 11-1-16,-3 3 0 16,-2 7 0-16,-2 5-1 15,-5 0 0-15,2 10-8 16,-4 7 4-16,0 2 5 16,0 1-2-16,-5 3 3 15,1-6-1-15,-2 2 1 16,-2-2 3-16,2-4-4 0,3-1 0 15,3-1 0 1,7-7 0-16,4-4 2 0,1 0 2 16,1-1 1-16,2-15-4 15,-8-1 0-15,-3-3 7 16,-5 1-8-16,-8 2 2 16,-6-3 1-16,0 1 18 15,-15-2 26-15,-15 5-27 16,-3 0-18-16,-8 4 1 15,8 3-2-15,3 1-1 16,15 0 0-16,3 5 1 16,9 2-1-16,3 1-5 0,0 0-134 15,10 10 12-15,10 1-33 16,7 2-188-16</inkml:trace>
  <inkml:trace contextRef="#ctx0" brushRef="#br0" timeOffset="20859.9914">4742 9271 480 0,'0'0'130'0,"0"0"76"15,0 0-84-15,0 0-16 16,0 0-42-16,0 0-35 0,-7-90-5 16,1 90-24-1,-10 13-9-15,-8 17 4 0,-2 9 5 16,-2 0 3-16,11-2-3 15,4-1 0-15,10-5-1 16,3-6 1-16,0 0-1 16,6-6 1-16,12-5 1 15,13-8 0-15,10-6 2 16,9 0 0-16,-2-9 2 16,1-12 1-16,-10-2-5 15,-6-5 1-15,-3-1-1 16,-8-3 1-16,-6 6-2 15,-5 2 3-15,-8 4 0 16,-3 6-1-16,0 5 2 16,0 1-4-16,0 7-3 15,-10 1-7-15,-4 0-4 16,-4 15 12-16,3 12-2 0,0-1 4 16,8 8-2-16,4-5 1 15,3-2 1-15,0-5 0 16,0-1 0-16,19-8-1 15,2-3 2-15,10-7 0 16,8-3-1-16,7 0 4 16,5-14-3-16,-2-8 1 15,2-2 1-15,-11-8-1 16,2-1-1-16,-9-4 2 16,-3 0 0-16,-8 2-3 0,-10 6 4 15,-3 2-3 1,-3 7 2-16,-6 6 0 15,0 3-2-15,0 5-1 16,0 3 0-16,0 0 0 0,0 3 0 16,0 0-11-16,-6 9 1 15,-1 8 10-15,2 8-4 16,-1-3 6-16,3 1-3 16,3-1 2-16,0 2-2 15,0 0 4-15,0-2-5 16,0 5 2-16,0-4-2 15,0 5 2-15,0-6 0 0,6-2 0 16,0-4 1 0,3-7-1-16,-6-1 0 0,-3-6-1 15,3-1 1-15,-3-1 0 16,0 0 2-16,0 0-2 16,0 0 0-16,0 0 0 15,0 0 0-15,0 0 10 16,0 0-8-16,3-3 11 15,6-13 3-15,3-9-12 16,13-7-4-16,2-7 0 16,3-2 2-16,7-2-2 15,-9-1 1-15,2 3-2 16,-10 5 2-16,-4 5-2 0,-7 6 2 16,-3 11-1-1,-6 8 0-15,0 2 2 0,0 4-2 16,-6 0-11-1,-24 4-13-15,-2 14 23 0,0 9 1 16,10 1-9-16,8-3 2 16,8 5 0-16,6-7 7 15,0-1-6-15,9 0 3 16,12-3 1-16,3-2 0 16,3-3 2-16,-2-5 2 15,-1 1-2-15,-6-3-1 16,-6-4 1-16,-3 2 0 15,-6-3 2-15,-1 1-2 16,-2 1 0-16,0 1-4 16,0 3 3-16,-5 4 1 15,-20 5-14-15,2-4-78 0,-1-4-117 16,8-9-437-16</inkml:trace>
  <inkml:trace contextRef="#ctx0" brushRef="#br0" timeOffset="21249.1773">6574 9247 887 0,'0'0'8'0,"0"0"-3"15,0 0-4-15,0 0 6 0,0 0 1 16,0 0-5-16,-143-56 19 16,150 47-5-16,26-5-10 15,8-3-6-15,8 3 1 16,-8 3-1-16,-8 3 0 16,-6 7-1-16,-8 1 1 15,-7 1-1-15,-9 21-6 16,-3 12 1-16,0 12 5 15,-15 3 0-15,-15-2 0 0,5 0 1 16,2-4-1-16,13-1 0 16,3-1 0-16,7-5 0 15,0-4 0-15,7-2 1 16,13-7 0-16,2-2-1 16,2-9-158-16</inkml:trace>
  <inkml:trace contextRef="#ctx0" brushRef="#br0" timeOffset="21612.9097">6687 9905 734 0,'0'0'73'15,"0"0"25"-15,0 0-40 16,0 0-7-16,0 0-48 16,0 0-3-16,-6-11-4 15,6 14 4-15,0 2 0 16,0 0 1-16,0-1-2 16,0-1 2-16,3-3 0 15,3 0 0-15,-2 0 0 16,3 0 5-16,-4 0 12 15,-1-7 35-15,-2 2-12 16,0-3-4-16,0 6-17 16,0 0-14-16,0 2-6 15,-12 0-13-15,-8 12-43 0,-8 3-87 16,5-5-601-16</inkml:trace>
  <inkml:trace contextRef="#ctx0" brushRef="#br0" timeOffset="64977.409">7061 9232 126 0,'0'-9'28'0,"0"-3"40"16,2 2-9-16,16-3-32 16,-3 2-11-16,-4 2 0 15,-1 3 65-15,-7 1-20 16,0 3 33-16,-3 2 51 16,0 0-25-16,0 0-43 0,0 0-30 15,0 0-17 1,0 0-16-16,0 0-7 0,0 0-6 15,0 0-1-15,0 0-3 16,0 0 3-16,0 0-1 16,0 0 2-16,3 0 1 15,19-3 0-15,27-11 30 16,20-7 15-16,22-7-19 16,9-3-16-16,7 1-3 15,-11 2-8-15,-7 4 3 16,-23 4-4-16,-21 4 0 15,-17 6 0-15,-13 3 0 16,-9 3-3-16,-6 2-3 16,0 2-5-16,0 0-40 0,-11 0-52 15,-14 0-88-15,-4 5-62 16</inkml:trace>
  <inkml:trace contextRef="#ctx0" brushRef="#br0" timeOffset="65247.2561">7714 8864 64 0,'0'0'543'0,"0"0"-422"16,0 0-3-16,0 0-38 16,0 0-3-16,0 0-63 15,62-50-12-15,-17 50 0 16,-2 0 1-16,-11 7-3 15,-7 10-4-15,-8 6 2 0,-12 7 1 16,-5 2 1-16,-25 9 0 16,-14-2 0-16,-6 0 1 15,5 1 0-15,9-5-1 16,14-4-45-16,10-8-109 16,7-17-298-16</inkml:trace>
  <inkml:trace contextRef="#ctx0" brushRef="#br0" timeOffset="66251.2676">8892 8485 268 0,'0'0'460'16,"0"0"-393"-16,0 0 45 15,0 0-43-15,0 0-8 16,0 0-25-16,-78-83-29 16,28 122-7-16,-10 17 3 0,-1 4-3 15,7 3 0 1,20-10 0-16,11-2-2 0,19-7 1 15,4-4-1-15,10-6-1 16,20-10 3-16,9-7 2 16,7-10 7-16,2-7 1 15,4 0 0-15,0-13-1 16,-4-9-4-16,1-5 3 16,-7-2 0-16,-6 1-2 15,-14 8 0-15,-11 8 3 16,-9 9 14-16,-2 3 10 15,0 0-33-15,0 0-8 16,-19 15 8-16,6 5 2 16,1 6-2-16,9-5 0 0,3 1-3 15,0-2 0-15,6-6 0 16,13-2 3-16,3-4-1 16,8-5 0-16,3-3 1 15,0 0 2-15,-9-4 1 16,-3-6-3-16,-8-1 1 15,-4-4 2-15,-6 5-3 16,-3-1 1-16,0-1 0 16,-9-1-1-16,-13 3-6 15,-2 3-4-15,-1 0 2 16,5-2 2-16,1 5 4 0,9-2 2 16,7 6-4-1,3-7 1-15,0 4-13 16,19-4-14-16,6 0 26 15,5 2 0-15,3 1 1 0,-1 1 1 16,4 3 2 0,3 0-1-16,-6 0 1 0,-4 0 0 15,-4 9-4-15,-6 6 4 16,-1-3 0-16,-9-2 0 16,-3 0 1-16,-1-4 0 15,-5-1-1-15,2-3 0 16,-2-2 0-16,0 0 2 15,0 0 4-15,0 0 4 0,3 0 5 16,-2 0 7-16,3-10 4 16,8-4-23-16,0-5-2 15,4-1-1-15,8-2 4 16,-9 8-4-16,-3 5-2 16,0 4 2-16,-6 5-2 15,0 0-2-15,7 0-2 16,4 5 2-16,5 7 3 15,-5 5 1-15,-1 2-1 16,-3 1 1-16,-7 1-2 16,-4-2 4-16,-2 1-4 15,0-3 2-15,-2-2 0 16,-11-1-1-16,-4-1-3 16,1-3-104-16,7-7-118 0</inkml:trace>
  <inkml:trace contextRef="#ctx0" brushRef="#br0" timeOffset="66536.7024">9798 8448 694 0,'0'0'103'0,"0"0"27"15,0 0-39-15,0 0 0 16,0 0-82-16,0 0-9 15,-19-4 0-15,28 47 2 16,1 10-2-16,1-3 1 16,-2-4 4-16,-2-3-4 0,1-4-1 15,1-9 0-15,-3-4 0 16,0-6 1-16,-3 0-1 16,0-6 0-16,0 1-6 15,0-1 6-15,0-4-82 16,-3-5-123-16,0-5-456 15</inkml:trace>
  <inkml:trace contextRef="#ctx0" brushRef="#br0" timeOffset="66934.8695">9694 8808 241 0,'0'0'326'0,"0"0"-240"0,0 0 20 16,0 0 4-1,0 0-57-15,0 0-53 0,-64-20-8 16,91 20 8-16,13 0 23 16,11-1-13-16,6-8-4 15,-5-1 2-15,0-2-4 16,-16-3-1-16,-8 3-1 16,-7-2-1-16,-9 1 5 15,-9 4 9-15,-3-2 9 16,0 2 25-16,0 1-17 15,-6 6-11-15,-13 0-18 16,-1 2 1-16,-2 0-4 0,-1 7-6 16,7 7 3-16,6 5-3 15,4 1 0-15,6-2 1 16,0 0 5 0,0-1-2-16,12-3 1 0,4 2 1 15,5-5 0-15,-3-2 4 16,6-5-4-16,1 1-26 15,8-3-42-15,3-2-73 16,5 0-138-16</inkml:trace>
  <inkml:trace contextRef="#ctx0" brushRef="#br0" timeOffset="67391.9057">10373 8686 357 0,'0'0'108'0,"0"0"-4"15,0 0 21-15,0 0-19 16,0 0-46-16,0 0-11 16,33-44 10-16,-33 42-3 15,0 2-20-15,0 0-26 16,0 0-10-16,-3 9-11 15,-14 11 11-15,-5 6 2 16,-8 1-2-16,5-3 3 16,4-2-3-16,6-3 1 15,-1-1 0-15,3-2 1 16,3-1-2-16,-6-1 0 16,3-3-3-16,-2-3-53 0,7-3-150 15,-1-5-209-15</inkml:trace>
  <inkml:trace contextRef="#ctx0" brushRef="#br0" timeOffset="67608.9972">10173 8710 601 0,'0'0'167'0,"0"0"-28"16,0 0-56-16,0 0-19 15,0 0-64-15,0 0-4 16,19-8 4-16,16 32 3 15,-2 1-1-15,-4 1 1 16,2-2-2-16,-3-1-1 0,-3-4 0 16,-4-5 0-16,-3 3 0 15,-5-8-46-15,-7-8-165 16,-2-1-405-16</inkml:trace>
  <inkml:trace contextRef="#ctx0" brushRef="#br0" timeOffset="67918.089">10692 8369 762 0,'0'0'85'16,"0"0"37"-16,0 0-40 15,0 0-31-15,0 0-51 0,0 0-9 16,6 23 9-16,4 24 3 15,1-1-3-15,-2 0 1 16,-3-3 1-16,0-4-2 16,-4-1 1-16,2-7-1 15,3-1 2-15,-1-4-1 16,5-7 0-16,-1-2-1 16,2-3-2-16,0-3 2 15,3-2 0-15,0-3 0 16,2-4-27-16,5-2-111 15,1 0-257-15</inkml:trace>
  <inkml:trace contextRef="#ctx0" brushRef="#br0" timeOffset="68125.5273">10564 8632 582 0,'0'0'96'0,"0"0"84"16,0 0-60-16,0 0-18 16,0 0-100-16,0 0 11 15,186-61-12-15,-102 57-1 16,-11 4 0-16,-22 0-1 16,-23 8-111-16,-28 1-264 15</inkml:trace>
  <inkml:trace contextRef="#ctx0" brushRef="#br0" timeOffset="105253.1487">11525 8659 426 0,'0'0'20'16,"0"0"23"-16,0 0 15 15,0 0 10-15,0 0 16 16,0 0-50-16,0 0 4 16,7-17 21-16,-7 17 2 15,0 0-31-15,0 0-11 16,0 0 2-16,0 0-5 16,0 0 1-16,0 0-8 0,0 0-3 15,0 0-4-15,11 0-1 16,15 1 10-16,10 2 4 15,14-3 1-15,6 0-5 16,-1-6-1-16,0-4-10 16,-4 0 4-16,-10 0-3 15,-5 3 2-15,-4 3-6 16,-6 1 2-16,0 3-52 16,-8 0-74-16,-3 0-169 15</inkml:trace>
  <inkml:trace contextRef="#ctx0" brushRef="#br0" timeOffset="105493.6008">12072 8453 525 0,'0'0'120'16,"0"0"26"-16,0 0-47 16,0 0-39-16,0 0-24 15,0 0-36-15,49-38-5 16,-40 59 4-16,-3 1 1 15,-5 7 0-15,-1 1 2 16,0 3 2-16,-16-2-1 16,-3 1-2-16,-8-2-1 15,-1 0-11-15,5-5-97 16,2-5-119-16,9-9-181 0</inkml:trace>
  <inkml:trace contextRef="#ctx0" brushRef="#br0" timeOffset="107042.5142">12384 8572 921 0,'0'0'29'15,"0"0"32"-15,0 0-45 16,0 0-16-16,0 0-11 15,0 0 11-15,-11 93 2 16,11-62-2-16,11-5 1 0,2-4 3 16,-1-5-4-16,-2-7 2 15,4-4 0-15,-5-5-2 16,5-1 6-16,5 0 30 16,4-13-4-16,3-3-16 15,3-4 0-15,0 1-9 16,-6-3 2-16,-1 7-2 15,-11 3-2-15,-5 7 3 16,-6 5 9-16,0 0-17 16,0 0-6-16,0 0-11 15,0 12 14-15,-4 2 3 0,4 5 4 16,0-8-1 0,0 1-3-16,0-4 0 0,0-2-1 15,0-5 1-15,0-1 0 16,6 0 3-16,5 0 0 15,5 0 13-15,-4-12-14 16,2 0 6-16,-1-2-8 16,-3-1 4-16,-4 2-2 15,-2 3 1-15,-2-2-3 16,-2 1-3-16,0 0 0 16,0 2 3-16,-8-2-5 15,0 3 5-15,2 0 1 16,0 5-1-16,-1-1 0 15,4 4-1-15,3 0 1 16,0 0-1-16,0-2-2 16,2-1-21-16,22-6-4 0,12-1 10 15,6-5 5-15,9-4 6 16,5-5 3-16,2-5 1 16,5-5 3-16,-2-5 0 15,-9 2 1-15,-11 0 0 16,-13 2 5-16,-13 2-4 15,-12 2 11-15,-3 5-10 16,0-1 4-16,-9 5-4 16,-12 4-2-16,-7 6-1 0,-8 6-3 15,-3 6 2 1,-6 3-1-16,2 24-5 16,1 4 5-16,3 16-1 15,10 1-1-15,0 3 4 16,10 5-1-16,5-6-3 0,9 0 4 15,5-5 0-15,0-7 1 16,2-6-1-16,9-5 4 16,1-7-1-16,-7-7 1 15,2-4 4-15,-4-5-3 16,2-4 8-16,-3 0 5 16,1 0 28-16,11-1-4 15,5-16 8-15,8-5-43 16,7-4-1-16,-1 2-2 15,-3 5-3-15,-10 2-1 16,-4 5 2-16,-10 5 2 16,-4 3-4-16,-2 4-2 0,0 0-1 15,0 3-16 1,0 17-4-16,0 7 23 0,0 6 8 16,0-4-4-16,0 0-1 15,0-5-3-15,5-4 0 16,5-6-3-16,1-6 3 15,1-6 0-15,3-2 0 16,8 0 4-16,7-10 9 16,5-8-4-16,-3-2-4 15,-4-1-4-15,-3 1 4 16,-7 2-3-16,-7 2 0 16,-3 6-2-16,-3 7-1 0,-5 3 1 15,0 0-1-15,0 0-5 16,0 0-6-16,0 6-1 15,-8 10 13-15,0 5 4 16,1-1-2-16,6-3-2 16,1 0-1-16,0-5-2 15,13-2-5-15,11 0 8 16,12-6 1-16,9-4 6 16,4 0 1-16,-4-2-3 15,-6-10-2-15,-6-1 2 16,-8-1-3-16,-11-2 0 15,-5 3-2-15,-9-1-2 16,0-2 1-16,-4 0-4 0,-15 2-4 16,-16 4 4-16,-4 5 2 15,-4 3 3-15,1 2 0 16,7 0 1-16,5 7-1 16,7 6 0-16,11-2-2 15,8-1-5-15,4-1-9 16,15-2 1-16,32 0 15 15,18-4 7-15,17-3 3 16,-3 0-10-16,-2 0 6 16,-10-6-5-16,-11-2-1 15,-15 5 2-15,-12-3-2 16,-13 5 1-16,-8-1-1 16,-6 2-1-16,-2 0-3 15,0 0-25-15,-5 0-52 16,-28 12-88-16,-16 2 14 15,-16 3-397-15</inkml:trace>
  <inkml:trace contextRef="#ctx0" brushRef="#br0" timeOffset="107693.4455">11576 9411 118 0,'0'0'598'0,"0"0"-511"16,0 0 15-16,0 0-35 15,0 0-25-15,0 0-30 0,-17-6-11 16,49 12 6-16,23 2 17 16,14-5 1-16,15-3-7 15,1 0-10-15,-3 0 1 16,-11 0-8-16,-10 0 1 15,-8-3 3-15,-13 0-4 16,-6-2-1-16,-5 2 4 16,-10 0-4-16,-5-3-29 15,-11 6-42-15,-3-7-33 16,-16 1-130-16,-13 0 41 16,-10-2 33-16,-1 1 82 15,5-2 78-15,11 0 19 16,5-2 124-16,10 4-12 15,7-3 25-15,2 4 0 16,0 3-57-16,11 0-54 16,19-1-32-16,3 4-10 15,2 0 2-15,-3 7 0 0,-8 7 4 16,-6 1-2-16,-9 4 0 16,-1 3-6-16,-7 3 8 15,-1 5-5-15,-7 0 0 16,-13 3-2-16,-6 4 2 15,-1-5-2-15,2 5-2 16,6-10-98-16,4-7-221 16</inkml:trace>
  <inkml:trace contextRef="#ctx0" brushRef="#br0" timeOffset="108718.8148">12615 9583 940 0,'0'0'34'16,"0"0"58"-16,0 0-28 15,0 0-24-15,0 0-21 16,0 0-19-16,-21-22-16 16,21 54 16-16,0 6 0 15,6 1 2-15,6-7-2 16,0-2-1-16,2-5 1 15,1-8 3-15,2-5-1 0,-8-5-1 16,-2-7 0-16,5 0 7 16,5-2 4-16,5-13-5 15,5-4-4 1,-2-6 2-16,2 3-1 16,-9-1-3-16,-1 6 5 0,-8 4-2 15,-4 7-3-15,-5 6 6 16,0 0-7-16,0 0-7 15,2 0-4-15,1 9 0 16,5 4 11-16,2 4 1 16,9 2 4-16,-1-9-4 15,8 0 0-15,8-3 2 16,-5-5 2-16,4-2-5 0,-1 0 2 16,-10-3 1-16,-4-9 0 15,-6-1 1-15,-9 2-1 16,0-6-3-16,-3 3-5 15,-3-3-2-15,-18-3-2 16,-3 6 9-16,-8-2 1 16,6 8-1-16,0 2-1 15,16 3 1-15,3 3-1 16,7 0-2-16,0 0-9 16,13-3-39-16,23-4 11 15,16 0 6-15,13-6-1 16,6-4-7-16,0 0 20 15,1-5 22-15,-5-1 0 16,-10 0 4-16,-16-3 3 16,-12-1-1-16,-11 0 21 15,-9-6-5-15,-9 4 2 0,0-5-15 16,-9 9-4-16,-14 1 4 16,-7 8-5-16,-2 6-4 15,-7 7-3-15,-1 3-5 16,4 5 8-16,1 16-3 15,6 12-1-15,3 9 2 16,10 5-1-16,3 6 3 16,0 3 0-16,4 0 1 15,5-3 3-15,4-7 3 16,0-3 3-16,0-11 7 0,7-7-6 16,1-9-6-1,0-10 10-15,-5-2-4 0,4-4 11 16,7 0 11-1,16-1 3-15,7-15-3 0,12-1-17 16,-4-3-8-16,-6 1-3 16,-1 5 0-16,-8 2-4 15,-12 6 0-15,-6 6-2 16,-6 0 1-16,-3 0-4 16,3 6-9-16,3 10 4 15,-2 8 6-15,-1-2 2 16,-5 2 1-16,-1-1 0 15,3 3 4-15,1-2-4 0,3-2 0 16,5 1-31 0,15-6-23-16,8-3-52 0,13-8 4 15,2-6-372-15</inkml:trace>
  <inkml:trace contextRef="#ctx0" brushRef="#br0" timeOffset="109344.0208">14053 9673 621 0,'0'0'189'0,"0"0"-85"16,0 0-57-16,0 0-14 16,0 0-22-16,0 0-11 15,-208-20 0-15,186 46 1 16,2 1-1-16,13-4 1 0,5 0 4 16,2-6-5-16,0-3-1 15,12-6 1-15,11-3 6 16,4-5 4-16,2 0-1 15,3-10-1-15,1-4 5 16,-8-1-3-16,-1 1 7 16,-12 7-7-16,-8 3 5 15,-2 4-6-15,-2 0-9 16,0 4-19-16,0 17 17 16,-6 5 2-16,0-1 2 15,0-1-1-15,6-9-1 16,0-4 0-16,0-5 0 15,0-6 0-15,12 0 3 16,18-6 10-16,1-17 4 0,5-1-5 16,-6-8 0-1,-2-2-3-15,2-9-5 0,-4-3 1 16,3-9-5-16,-2-2 1 16,-9 2-1-16,2 5 5 15,-13 10-4-15,-4 10 0 16,-3 14 1-16,0 9 4 15,0 4 9-15,0 3-15 16,0 0-4-16,0 13-11 16,0 17 13-16,-10 9 0 15,0 8 1-15,-3-1 2 16,4 3-1-16,-3-2 0 0,4-1-1 16,5-7 1-1,3-2 0-15,0-7 0 0,2-3 0 16,13-7-5-16,1-5 5 15,10-2 3-15,5-7 0 16,6 2-2-16,8-8-1 16,-5 0-45-16,-8 0-57 15,-10-8-327-15</inkml:trace>
  <inkml:trace contextRef="#ctx0" brushRef="#br0" timeOffset="109559.9562">14239 9634 614 0,'0'0'78'16,"0"0"112"-16,0 0-81 15,0 0-4-15,0 0-35 16,0 0-68-16,36-47 15 16,34 44-13-16,6 2 0 15,-12 1-4-15,-13 0-4 16,-14 0-6-16,-19 0-44 15,-17 0-56-15,-2 1-173 16,-27 2-73-16</inkml:trace>
  <inkml:trace contextRef="#ctx0" brushRef="#br0" timeOffset="112762.2699">11621 10779 489 0,'0'0'69'0,"0"0"64"15,0 0-17-15,0 0-31 0,0 0-21 16,0 0-14 0,0 0-10-16,-98 0-29 0,98 0-11 15,12 7-2-15,29 0 2 16,27-7 22-16,19 0-9 15,11 0-6-15,-1-4-2 16,-12-2-4-16,-19-1 0 16,-18 5 0-16,-19 2 0 15,-17 0-1-15,-12 0-7 16,-9 0-40-16,-27 0 1 16,-10 8-4-16,-2-4-134 15,8-4-73-15</inkml:trace>
  <inkml:trace contextRef="#ctx0" brushRef="#br0" timeOffset="113008.6361">12036 10638 646 0,'0'0'39'0,"0"0"76"15,0 0-44-15,0 0-44 16,0 0-5-16,0 0-14 15,124-53 0-15,-106 72-7 16,0 8-1-16,-8 6-5 16,-8 1 3-16,-2 3 2 0,-2-3-5 15,-22 2 5 1,-4 1 4-16,-8-7-2 0,0 3-2 16,11-7-129-1,8-5-234-15</inkml:trace>
  <inkml:trace contextRef="#ctx0" brushRef="#br0" timeOffset="114651.5717">12640 10931 633 0,'0'0'10'16,"0"0"24"-16,0 0-10 16,0 0 9-16,0 0 13 15,0 0-15-15,94-6-12 16,-34-14-7-16,-5-5 1 16,-10-5-4-16,-10-4 13 15,-8-8 6-15,-8-5 3 16,-9-4-11-16,-7-4 8 15,-3-1-9-15,-3 3-10 16,-17 10 1-16,1 7-8 16,-6 8 7-16,8 9-6 15,4 7 2-15,3 7-5 16,9 5 0-16,-1 0 0 16,-6 24-19-16,3 13 19 0,-5 9 1 15,1 10-1-15,-2 4 0 16,1 5 0-16,1-2 1 15,-1-4 0-15,1-2 8 16,-1-11 5-16,7-3-5 16,3-7-1-16,0-8 2 15,0-6 1-15,0-5-7 16,0-8 1-16,3-6 0 16,-1 0-1-16,-1-3 3 15,6 0 22-15,12-6 20 16,8-13-5-16,7-7-34 15,6-5-6-15,1-2-3 16,2-1 5-16,-4 5-6 16,-3 0 2-16,-8 5-1 15,-7 5-1-15,-9 8-1 0,-6 3 1 16,-5 3 0-16,2 5-2 16,-2 0-11-16,2 10-2 15,2 13 15-15,-2 4 1 16,2-1 3-16,-2-1-4 15,3-3 2-15,3-5 0 16,1-8 1-16,3 2-1 16,1-8-2-16,2-3 2 15,10 0 3-15,0-7-1 16,6-9 3-16,-2-6-4 0,-4 0 0 16,-3 2-3-1,-9 4 5-15,-3 3-3 0,-7 6-2 16,-4 7 0-16,0 0-7 15,0 0 2-15,0 0-4 16,0 0 7-16,0 10-1 16,-7 4 3-16,1 4 0 15,6-1-2-15,0-3 2 16,0-1-6-16,13 1 4 16,10-5 2-16,4-6 5 15,8 1-4-15,6-4 3 16,-2 0-4-16,-6 0-2 15,-10 0 2-15,-8 0-2 0,-7-10-1 16,-5 3 3-16,-3-2-5 16,0-1-1-16,0 2-3 15,-10-3-7-15,-4 0 8 16,-2 3-6-16,-1-2 4 16,6 2 10-16,3 4-2 15,5-2 2 1,3 6 0-16,0-4-1 15,0 1-5-15,13-1-6 0,7 1 11 16,5-3 1-16,2 5 0 16,-3-1 0-16,-2 2 0 15,-9 0 0-15,-1 0-1 16,-5 12-3-16,-1 8-1 16,-6 1-6-16,0 1 11 0,0 2-1 15,0-2 2-15,0-5-1 16,0-1 1-16,0-8-1 15,0-3 0-15,0-4 0 16,0-1 1-16,4 0 4 16,8 0 2-16,7-11 3 15,5-8-1-15,-8-1-3 16,4 1 5-16,-4-1-5 16,2-1-2-16,-3 4-1 15,-3 2 1-15,-8 8 3 16,-1 4 0-16,-3 3-3 15,0 0-4-15,0 0-12 16,0 10-6-16,0 9 18 16,0 6 2-16,0-4 0 15,0-3-1-15,0-2 2 0,13-3-1 16,2-3-1-16,11-4 2 16,5-6 0-16,7 0 0 15,2 0 3-15,-6-7-5 16,-4-8 2-16,-3-5-1 15,-9-1 1-15,-1-5-3 16,-4 4 5-16,-7-2-5 16,-6 7 0-16,0-2-4 0,-3 9-2 15,-16 3 2 1,-1 0 4-16,0 7 1 16,5 0-1-16,5 0-1 0,3 10-4 15,4 0 4-15,3 4-13 16,0-1 9-1,13 0 5-15,11-3 2 0,13-3 0 16,5-7 0-16,0 0 3 16,4 0-1-16,-6-4-4 15,-1-5-1-15,-11-2 0 16,-5 5-6-16,-10 2-12 16,-11 2-7-16,-2 2-27 15,-8 0-85-15,-18 0-221 16,-11 0-24-16</inkml:trace>
  <inkml:trace contextRef="#ctx0" brushRef="#br0" timeOffset="117714.6543">11705 11790 594 0,'-3'1'48'16,"3"-1"74"-16,-3 0-26 15,3 3-30-15,0 0 14 16,0-3-29-16,0 3-29 16,0-2-21-16,12 2 0 15,15 0-1-15,19 1 11 0,15-4-5 16,1 0 4-16,3 0-6 16,-7 0 0-16,-6 0-2 15,-4 0 1-15,-6 0-2 16,-6 0-1-16,-6 3-1 15,-8 0 0-15,-4 1-9 16,-3-4-63-16,-9 0-36 16,1 0-86-16,-7 0-5 15,0-4-245-15</inkml:trace>
  <inkml:trace contextRef="#ctx0" brushRef="#br0" timeOffset="117917.1666">12282 11768 149 0,'0'0'182'15,"0"0"-21"-15,0 0-37 0,0 0 53 16,0 0-61-16,0 0-45 15,-19-80-36 1,23 77-17-16,9 3-11 16,4 0-7-16,-1 3 0 0,0 13-4 15,-3 5 4-15,-7 1 7 16,-6 8-7-16,0 3-1 16,-3 0 1-16,-21 0 2 15,0-1-1-15,-4-1-2 16,10-4-1-16,5-4-121 15,13-14-190-15</inkml:trace>
  <inkml:trace contextRef="#ctx0" brushRef="#br0" timeOffset="118398.5451">12673 11853 801 0,'0'0'12'0,"0"0"48"15,0 0 12-15,0 0-65 16,0 0-1-16,0 0-3 16,197-113-1-16,-139 88-2 0,-11-5 0 15,-11-1 0-15,-7-5 6 16,-16-3-3-16,-7-4 3 15,-6-3-6-15,-8 3 0 16,-12 3 0-16,-10 8 1 16,3 8 1-16,4 11-1 15,6 5 1-15,2 8 0 16,3 5-2-16,-1 24-1 16,2 24-2-16,2 16 2 15,5 10 0-15,2 4 1 16,2 3 8-16,0-6 0 0,0 2 0 15,-3-12-6 1,-2-5 9-16,0-9 6 16,-1-6-8-16,3-8 2 15,3-8-2-15,0-4-3 0,0-11-3 16,0-2 2-16,0-10-5 16,0 0 0-16,0-7-11 15,3 0-156-15,3-27-283 16</inkml:trace>
  <inkml:trace contextRef="#ctx0" brushRef="#br0" timeOffset="119565.5447">12740 12031 641 0,'0'0'41'0,"0"0"86"15,0 0-45 1,0 0-1-16,0 0-52 0,0 0-23 15,69-20 3-15,-11 14-5 16,9-8 0-16,3-2-3 16,2-7 3-16,-7 1-3 15,-5-5 0-15,-13-4 1 16,-11 2 3-16,-10 0-1 16,-11-5 1-16,-7 8 9 15,-6 2-2-15,-2 2 9 16,0 7-4-16,-16 6-9 15,-11 6-5-15,-1 3-3 0,-11 17 0 16,0 15-8 0,3 9 8-16,5 2-2 0,10-4 2 15,12-3-7-15,6-6 7 16,3-5-1-16,10-7 1 16,28-5 0-16,17-12 1 15,14-1 4-15,3 0-2 16,-1-14-3-16,-16-6 3 15,-4-4 6-15,-8-5-7 16,-10 6 2-16,-10-3-1 16,-8 7 2-16,-8 2 4 15,-7 7-3-15,0 3 10 16,0 7-13-16,-14 0-2 16,-11 4-1-16,-8 19-4 0,0 3 2 15,2 3 1-15,2 2-3 16,12-1 4-16,3-4-1 15,11-3-5-15,3-4 1 16,1-2 5-16,25-1-1 16,10-6 0-16,9-6 1 15,1-4 8-15,-4 0-7 16,-7-4 2-16,-5-12 3 16,-1-4-6-16,-7-4 2 15,1 2-4-15,-3 5 2 16,-8 1 0-16,2 3-5 15,-1 3-1-15,-4 3-12 16,7 0-10-16,0 4-5 0,1 3 2 16,7 0 4-1,0 0 6-15,6 0 0 0,1 0 13 16,-1-3 0-16,-3-1 8 16,-4-3 0-16,-3 1 0 15,-8 0 0-15,-3-1 0 16,-2 0 10-16,-6-3 23 15,-1 3 7-15,0-1 14 16,-1 1-31-16,-15 0-17 16,-11 7-4-16,-7 0-4 15,-11 4 1-15,-6 21-1 16,5 2-1-16,9 3-2 0,5 2 3 16,16-5 2-16,2 0-4 15,10-8 3-15,4-6-3 16,0-2 2-16,14-8 2 15,9-3 0-15,12 0 8 16,8-20 0-16,-1-6 0 16,-5-6-3-16,-3-6 1 15,-3-2-4-15,-7-8 2 16,-1-5-3-16,-7-1 4 16,-8-1-2-16,-4 1 6 15,-4 7-3-15,0 6 11 16,-9 10 1-16,-3 12-7 15,5 8 2-15,4 9-8 0,3 2-5 16,-3 15-3-16,0 19-5 16,0 18 4-16,3 8 2 15,0 6 1-15,15 0 1 16,2 1 2-16,-1-9-2 16,-2-8 0-16,-2-6 0 15,-3-12 2-15,2-5-2 16,-5-11 0-16,0-3 0 15,-6-6-3-15,3-7-51 16,3 0-99-16,5-20-267 16</inkml:trace>
  <inkml:trace contextRef="#ctx0" brushRef="#br0" timeOffset="119825.3452">14485 11388 976 0,'0'0'91'16,"0"0"21"-16,0 0-68 16,0 0-36-16,0 0-8 15,0 0-2-15,-16 85 2 16,16-22 0-16,0-7 1 16,3 0 1-16,0-6-2 15,1-4 1-15,0-5 0 0,-2-9-1 16,-2-6 0-1,0 0 0-15,0-6-16 16,0-1-73-16,-10-8-74 16,-5 0-202-16</inkml:trace>
  <inkml:trace contextRef="#ctx0" brushRef="#br0" timeOffset="120084.7701">14411 11807 583 0,'0'0'123'0,"0"0"77"15,0 0-104-15,0 0-34 16,0 0-28-16,0 0-10 16,165-109-17-16,-133 109-4 0,2 12-3 15,-8 8 3 1,0 4-3-16,-10 2 0 0,-7 5-3 16,-7 1 3-1,-2 1 3-15,-21-4 1 0,-15-1-3 16,-15-2-1-16,-8-4 4 15,-6 2-9-15,3-4 5 16,10-4-60 0,19-3-63-16,24-9-152 0,9-4-316 15</inkml:trace>
  <inkml:trace contextRef="#ctx0" brushRef="#br0" timeOffset="121054.1063">14897 11918 459 0,'0'0'412'0,"0"0"-275"16,0 0-34-16,0 0-47 15,0 0-12-15,0 0-25 16,44-79-18-16,-51 79-1 16,-16 10 0-16,-6 7 0 15,-4 6 0-15,11-3-3 16,3 4 3-16,9-7 0 15,7-5-1-15,3-2-5 16,0-6 3-16,5-1-7 16,15-3 9-16,7 0 1 15,2-3 2-15,-4-9 2 16,-2 4-3-16,-10 2 6 16,-6 3-5-16,-4 3-4 0,-1 0 2 15,5 0-8-15,4 5 5 16,1 9 0-16,-3-4 4 15,-2 0-3-15,3-5-3 16,0 0 2-16,-1-5-1 16,4 0-3-16,2 0 4 15,2 0 2-15,-1-10 1 16,2-1 0-16,-2-5 0 16,-3 1-1-16,-1-3 1 15,4 1-2-15,-5-3 2 16,4 7-3-16,2 0-1 15,-6 5-2-15,-2 3-6 0,0 4-19 16,2 1 0 0,-2-3 7-16,-5 3 15 15,-2 0-6-15,-1 0 15 0,-1 0 0 16,0 0 1-16,0 0-1 16,0 0 4-16,0 0 3 15,0 0 8-15,0 0 8 16,0 0-12-16,0 0-6 15,-4 0-5-15,-17 4-6 16,-3 12 6-16,-6 4 0 16,10 2 1-16,3 0-2 15,8 0 1-15,4-5-5 16,5 0 0-16,0-5 4 0,12 1 1 16,15-6 1-16,11-7 1 15,5 0 4-15,2-4-5 16,-2-19 4-16,-5-2 0 15,-3-8 1-15,-2-4-1 16,-3-4-1-16,-5-4-3 16,2-8 1-16,-5-3-1 15,-5 1 2-15,-8 1-2 16,-5 2 0-16,-4 9-1 16,0 9 2-16,-7 5 1 15,1 14-1-15,1 9 0 16,3 6-2-16,-1 0-10 15,0 23-7-15,3 14 16 0,-3 13 1 16,2 2 0-16,-2 5 0 16,-1 1-1-16,1-1 1 15,-3-3 0-15,3-9 0 16,0-2-1-16,3-10 1 16,-4-3 0-16,4-6 0 15,0-4 0-15,0-8 2 16,0-2-2-1,10-6-14-15,12-4-103 0,3-8-230 16</inkml:trace>
  <inkml:trace contextRef="#ctx0" brushRef="#br0" timeOffset="121391.2755">15818 11754 41 0,'0'0'630'15,"0"0"-463"-15,0 0-80 16,0 0-72-16,0 0-6 15,0 0 2-15,-179-3-10 16,153 13 5-16,2 0-6 16,12-4 3-16,-1-3-1 15,8 4-2-15,2-7-3 16,3 3 1-16,0-2 2 16,0 2-1-16,11 3-6 15,5 1 7-15,2 3 10 0,6-1-10 16,-5 8 1-1,5 0 1-15,-6 2-2 16,6 0 0-16,-5-1 0 16,1 2 4-16,-1-4-4 15,-3 1 0-15,1-5 1 16,-6-2-1-16,1-3 2 0,-4 0-1 16,2-4-1-16,-6 0-19 15,-4-3-213-15</inkml:trace>
  <inkml:trace contextRef="#ctx0" brushRef="#br0" timeOffset="122878.0118">12215 8642 394 0,'0'0'86'0,"0"0"9"16,0 0-28-16,0 0 1 16,0 0 8-16,0 0-27 15,0-108-14-15,-3 91-4 16,-13-3 7-16,-8 4-18 0,-12 2-9 16,-12 0-5-16,-10 6-5 15,-6 4 1-15,-6 4 2 16,9 0-4-16,2 20 0 15,8 4 0-15,4 5 1 16,10 2-1-16,1 0 1 16,3 6 3-16,4 2-4 15,9 5 0-15,8 4 1 16,9 5 1-16,3 7-2 16,0 14 1-16,3 14-1 15,3 11 1-15,-3 7 0 16,0-1-1-16,-1-8 0 15,-2-8 0-15,2-11 2 0,-2-3-2 16,0-14 0-16,-10-4 3 16,-10 1-3-16,-3-8 1 15,-3-3 0-15,1-5 1 16,-4-5 1-16,3-1-2 16,2-3 0-16,2 3-1 15,5-5 0-15,7-6 2 16,1-8-2-16,9-10 0 15,0-5 1-15,0-2 6 16,0 0 8-16,0 0-5 16,20-6 4-16,9-7-7 15,7 3-6-15,-4 5-1 16,4 5 0-16,3 0 0 16,-9 5-6-16,2 22 4 0,0 12-2 15,-2 11 3-15,-9 11-5 16,-8 9 3-16,-5 3 3 15,-8 8 0-15,0-3 1 16,0 2-1-16,-13-4-1 16,-4 2 1-16,-6-1 0 15,-3 2 0-15,-7 3 0 16,-4 11 2-16,-3 6-2 16</inkml:trace>
  <inkml:trace contextRef="#ctx0" brushRef="#br0" timeOffset="122942.8376">12342 12204 353 0</inkml:trace>
  <inkml:trace contextRef="#ctx0" brushRef="#br0" timeOffset="123453.4518">10106 11351 839 0,'0'0'23'0,"0"0"-5"15,0 0 2-15,0 0-11 16,0 0-9-16,0 0-11 16,0 0 8-16,0 54 3 15,-6-5 0-15,3-6 0 16,3-14 0-16,0-7 1 15,0-10 3-15,0-10-4 16,3-2 0-16,27-7 3 16,19-19 45-16,16-17-9 15,16-13-23-15,3-6-3 16,10-5 0-16,1 4-4 16,5 4-5-16,-3 3 4 15,-9 17-7-15,-13 9 2 0,-17 13-2 16,-21 10-1-16,-17 7-5 15,-9 0-14-15,-11 17-88 16,-2 12 15-16,-34 5-84 16,-23 2-254-16</inkml:trace>
  <inkml:trace contextRef="#ctx0" brushRef="#br0" timeOffset="123833.2869">10286 11609 251 0,'0'0'425'15,"0"0"-365"1,0 0-47-16,0 0-13 16,0 0-3-16,0 0 3 0,-29 81 1 15,15-41 3-15,5-9-1 16,5-7 0-16,1-9-1 15,3-8 2-15,0-7 0 16,14 0 17-16,27-20 96 16,21-16-53-16,22-11-33 15,17-11-14-15,10-3 3 16,6-14-13-16,6-1 10 0,-5 0-10 16,-9 5-3-16,-8 13-4 15,-14 11 0-15,-11 8 0 16,-15 13 3-16,-19 9-3 15,-15 10-5-15,-14 7-6 16,-7 0-70 0,-6 11-98-16,-19 8 32 0,-27 9-244 15</inkml:trace>
  <inkml:trace contextRef="#ctx0" brushRef="#br0" timeOffset="152802.6579">11553 11282 138 0,'0'-3'174'16,"0"-1"-129"-16,0 1 7 16,0 0-25-16,0-1-3 0,0 1 2 15,0 1-6-15,0-3-9 16,0-1 11-16,-3 5-15 16,-1-1 1-16,1-1 2 15,3-1-5-15,-3 4 14 16,2-4 27-16,-3 4-15 15,4-3-14-15,-2 3 17 16,2 0 7-16,0 0-7 16,0-3-8-16,0 3-8 15,0 0-15-15,0 0 1 16,0 0-2-16,0 0-1 16,0 0 0-16,0 0-2 0,0 3-7 15,-1 13 6-15,-2 8 2 16,-3 5 0-1,-3 5 2-15,-4 4 2 16,0 2-7-16,-1 3 8 16,-1 4-3-16,-3 5-2 0,2 5 3 15,8-1 1-15,-4 6 0 16,7-2 2-16,2-4-3 16,1-4 1-16,2-6-1 15,0-4 1-15,0-10-3 16,0-2 0-16,15-6 1 15,4-4-1-15,3-5 3 16,12-5-2-16,8-6 6 16,10-4 0-16,10 0 10 15,5-14 7-15,-2-8-12 0,4 1 4 16,-7-2-11-16,-9 0-4 16,-4 6 5-16,-15 2-6 15,-8 5-1-15,-11 3 1 16,-10 4-2-16,-5 3 1 15,-5 0-146-15,-25 0-252 16</inkml:trace>
  <inkml:trace contextRef="#ctx0" brushRef="#br0" timeOffset="154511.3052">1917 9553 586 0,'0'0'42'15,"0"0"36"-15,0 0-15 0,0 0 21 16,0 0-27-16,0 0-17 16,-10-50-18-16,10 50-2 15,0 0-15-15,0 3-5 16,-5 22-11-16,-1 11 11 15,3 4 18-15,-3 4-5 16,3-10-4-16,3-9-1 16,0-7-3-16,0-10-2 15,0-4 0-15,6-4 5 16,14-2 8-16,20-30 30 0,21-21 28 16,20-16-40-1,10-14-22-15,3-12-4 16,7-4 0-16,5-1-2 15,-2 11-3-15,-4 20-3 0,-18 15 0 16,-20 18-3-16,-13 10 1 16,-21 13 0-16,-7 7 2 15,-10 6-13-15,-3 0-37 16,-8 16-19-16,0 10 1 16,-17 11-11-16,-18 9-80 15,-14 11-96-15</inkml:trace>
  <inkml:trace contextRef="#ctx0" brushRef="#br0" timeOffset="154940.3014">2157 9643 877 0,'0'0'22'0,"0"0"4"16,0 0-22-16,0 0-4 16,0 0-17-16,0 0 17 15,-24 85 4-15,23-61-4 16,1-2 1-16,0-7 7 16,0-5-6-16,0-5-2 0,0-3 5 15,0-2 2-15,3 0 12 16,21-20 29-16,19-21 25 15,24-22-18-15,18-15-32 16,15-8-11-16,6-10-4 16,3 0 3-16,-2 2-9 15,-13 13-1-15,-18 15 2 16,-13 20-3-16,-23 10 1 16,-16 14-1-16,-9 10 0 15,-9 4 2-15,-2 3-2 16,-4 5-4-16,0 0-19 15,0 25-93-15,-22 11 53 16,-14 12-42-16,-10 4-206 16</inkml:trace>
  <inkml:trace contextRef="#ctx0" brushRef="#br0" timeOffset="155368.3729">2445 9614 801 0,'0'0'19'15,"0"0"9"-15,0 0 1 16,0 0-17-16,0 0-12 16,0 0-1-16,-49 85 1 15,37-52 2-15,3-2 0 16,-1-8-1-16,8-6-1 15,2-5 5-15,0-9-5 16,0-3 0-16,0 0 0 0,2 0 0 16,26-22 27-16,15-17 55 15,23-19-46-15,12-10-13 16,15-6-11-16,4-11-3 16,3-5-9-16,-4-2 5 15,-7 9-5-15,-17 14 3 16,-14 20-3-16,-21 13 1 15,-14 12 2-15,-10 7-3 16,-10 8 2-16,-3 6-4 16,0 3 1-16,0 0 0 0,0 0-30 15,-6 19-84 1,-18 11 74-16,-14 8-118 0,-12 3-196 16</inkml:trace>
  <inkml:trace contextRef="#ctx0" brushRef="#br0" timeOffset="161159.8819">10299 6607 229 0,'-13'-19'81'16,"6"9"-76"-16,-2-3 3 15,3 7 72-15,-5-2-36 16,2 3 41-16,-1 1-48 15,0-1-11-15,-2 2 30 0,-2 1-16 16,6 2 5 0,-3-1-7-16,1-1-7 0,-1 2-9 15,0 0-3-15,0 0-10 16,2 0-5-16,-5 0 1 16,5 3-1-16,6 1-1 15,3-1-3-15,0 3 0 16,0-2 0-16,17 3 3 15,14 0 0-15,20 1 1 16,28-1 5-16,26-3 6 16,31 1 1-16,33-4-5 15,19 6 9-15,19-4 0 16,12 3-9-16,13 1 1 16,20-3-3-16,0-1-6 15,-1 0-2-15,-17 0 7 0,-26-3-8 16,-20 0 0-1,-19 0 2-15,-30 0-3 0,-31-6 4 16,-32-1 0-16,-29-2-1 16,-28 2 0-16,-8 0 4 15,-11 0 5-15,0 0-8 16,0 0 7-16,-6 3-10 16,-4 2-2-16,2 2-6 15,-1 0-13-15,-4 0-63 16,0 6-41-16,-1 2-123 15</inkml:trace>
  <inkml:trace contextRef="#ctx0" brushRef="#br0" timeOffset="248177.2375">12867 6742 500 0,'0'-5'47'0,"0"1"68"0,0 3-13 15,0-1-28-15,0 1-13 16,0 1-28-16,0-1 6 15,0 0-7-15,0 1-9 16,0 0-3-16,0 0 0 16,0 0-7-16,0 0-2 15,0 0-3-15,0 0-8 16,0 0-5-16,0 0 2 16,0 6 1-16,3 8 2 15,2 6 1-15,1 4 0 16,1 3 2-16,-1 4-2 15,4 5 0-15,-6 3 0 16,4-1 0-16,1 0-1 0,3-1 1 16,2-3 0-1,4-2 1-15,4 4 1 0,0-5-3 16,2-2 6-16,-4 4-6 16,2-7 0-16,-3 1 0 15,5-4 0-15,-3-3 2 16,6-1 1-16,-1-3-2 15,9-1 3-15,2-2-2 16,7-1 0-16,12 2 7 16,9 0-2-16,17 1 3 15,7 3-2-15,13-1 4 16,18 1-10-16,9 0 6 16,21-3-8-16,11 1 0 0,15-5-1 15,12 3 2 1,5-2-1-16,5-1 4 0,-9-1-4 15,0-2 3-15,-1 2-1 16,-13-2-1-16,-13 5-1 16,-23-4 0-16,-20-1 2 15,-27-1-1-15,-16-2 0 16,-18-5-1-16,-13 4 0 16,-13-3-3-16,-8 1 4 15,-9-2-2-15,-11 1-4 16,-1 2-5-16,1 1 2 15,-1 5 8-15,0-3 1 16,0 5 0-16,1-2 0 16,-1 2 0-16,1 3-1 15,2-2 0-15,0 5 0 0,3 0 3 16,2-2-2-16,-4 4-1 16,1-4 1-16,0-2-1 15,-3 0 0-15,-1 2-2 16,-1 6 2-16,4 5 1 15,-4 4 4-15,0-1-3 16,2-2 1-16,-3 0-3 16,-2-2 1-16,1 0-1 15,2-2 0-15,0-3 2 16,2-7-2-16,-1-7 2 0,1 2 3 16,4-5-4-1,0-1-1-15,1 2 4 0,3-1-1 16,-4 5-3-1,-2-3-89-15,-7-1-209 16</inkml:trace>
  <inkml:trace contextRef="#ctx0" brushRef="#br0" timeOffset="248472.9607">16299 8210 878 0,'0'0'34'16,"0"0"99"-16,0 0-51 0,0 0-20 16,0 0-31-1,0 0-17-15,15-57-10 0,8 57-3 16,9 0-1-16,1 12 2 16,0 5-1-16,2 0 0 15,-5 3-1-15,-5-3 6 16,1 1-6-16,-5-3-2 15,0-1 1-15,-2-1 1 16,1-3 0-16,-1-1-5 16,5-2-42-16,2-7-67 15,4 0-56-15,1 0-133 16</inkml:trace>
  <inkml:trace contextRef="#ctx0" brushRef="#br0" timeOffset="248673.6187">16969 8146 447 0,'0'0'162'0,"0"0"3"15,0 0-25-15,0 0-38 16,0 0-10-16,0 0-28 16,38-118-12-16,-38 118-29 15,0 0-21-15,0 4-2 16,-11 15-5-16,-14 11 5 16,-7 3 1-16,-2 1 1 15,-5 4 1-15,-2 2-3 16,3 0-8-16,2 4-91 15,5-9-107-15,4-8-570 16</inkml:trace>
  <inkml:trace contextRef="#ctx0" brushRef="#br0" timeOffset="251651.2278">16853 8801 466 0,'0'0'15'0,"0"0"53"15,0 0 9-15,0 0 33 16,0 0-37-16,0 0-21 16,-22 45-15-16,21-45 21 15,1 0 32-15,0 0 3 16,0 0-20-16,-2-8-26 16,2-9-28-16,0-3-14 15,0-4-4-15,12-4 6 16,11 0-5-16,-1 0 2 15,1 8-2-15,-6 6 2 16,-6 4-3-16,-6 7 4 16,-2 3-5-16,4 0-5 15,2 14-5-15,5 12 10 16,3 7 2-16,-2 4 0 0,-6-2-2 16,0 2 1-16,-1-5 1 15,-3-6-2-15,0-6 0 16,-2-9 0-16,-3-5 2 15,0-2 3-15,0-4-5 16,2 0 1-16,2 0 9 16,7-4 27-16,4-16 0 15,8-6-28-15,2-4-8 16,1-1 0-16,4 0 1 0,-8 4-2 16,-3 8 1-1,-8 9 5-15,-7 7-6 0,-4 1-4 16,0 2 3-1,0 0-4-15,0 3-6 16,0 14 0-16,0 7 11 0,2 2 0 16,3 4 2-16,3-2-2 15,2-3 0-15,6-2 0 16,-3-6 0-16,3-3 0 16,1-9 0-16,-3-1-8 15,4-4 8-15,4 0 13 16,2-4-8-16,0-12-1 0,-4-4 3 15,-2-3-5-15,-4-2-1 16,-3 4 0-16,-5 1 6 16,-5 8-5-16,-1 1 2 15,0 8 12-15,0 0-15 16,0 3 2-16,0 0-3 16,0 0-4-16,-3 12-5 15,-3 5 5-15,-3 3 4 16,8-4-5-16,1 3 4 15,0-4-2-15,0-2-2 16,10-1 3-16,2-4-1 16,4-3 3-16,0-4 1 15,2-1 0-15,-3 0 3 16,5-9 6-16,2-8-5 16,0-3-2-16,-1 3 5 0,-5-2-6 15,-4 2-2 1,-5 4 7-16,0 6-1 0,-7 3 7 15,0 1-3-15,0 3 0 16,0 0-10-16,0 0 0 16,0 0-7-16,0 5-3 15,0 10 7-15,0 4 3 16,0 3 1-16,0-3-1 16,4 1-1-16,9-1-2 15,4-5-1-15,7-1 0 16,2-4-4-16,4-6-11 15,3-3-6-15,-2 0-18 16,-1 0 5-16,-4-19 15 16,-4 3 4-16,-5-7 8 15,-6 3 8-15,-5 3 3 16,-4 0 0-16,-2 8 4 0,0 3 4 16,0 6-3-16,0 0 2 15,-5 1-7-15,-3 16 0 16,-6 3 0-16,5 1 0 15,2-2-4-15,7-2 3 16,0-4 0-16,0-6-1 16,0-3 1-16,0-1 1 15,0-3 3-15,14 0 10 16,2-11 13-16,3-6-12 16,5-2-5-16,-8-4-6 15,3 3 7-15,-7 6-6 0,-4 4 0 16,-5 5-4-1,-3 5-1-15,0 0-4 16,0 0 1-16,0 10-4 16,0 9 8-16,0-2 0 0,0 0 4 15,0-5-3-15,0-2 0 16,0-9 1-16,0 2-2 16,4-3-7-16,13 0 6 15,8-6 1-15,3-11 9 16,5 0-1-16,-6-3-3 15,-3 1-3-15,-2 2 5 16,-7 4-6-16,-7 9-1 0,-4 1-5 16,-4 3 2-16,0 0-6 15,0 17 0-15,1 3 9 16,1 5 3-16,1-4-3 16,2-2 0-16,2-5-5 15,6-8-11-15,5 1-21 16,6-7 1-16,5 0-3 15,-3-17-49-15,3-10-12 16,-6-4 16-16,-1-6 50 16,-2-6 31-16,0-8 3 15,-2-8 2-15,1-5 9 16,-1 0 9-16,-3 5 12 16,-6 14 21-16,-6 17 14 0,-3 13-18 15,0 13-10 1,0 2-23-16,-5 26-16 0,-15 18-12 15,-5 15 12-15,2 6 1 16,3-1 4-16,10 0-4 16,7-6-1-16,3-1 0 15,0-10 0-15,7-9 5 16,10-15-3-16,-2-6-2 16,1-8 0-16,1-7 0 15,3-2 7-15,3-5 17 16,-1-12-7-16,-2 0-5 15,-7 1 1-15,-5 4-3 16,-3 4-4-16,-3 6 10 16,-2 2-11-16,0 0-5 15,0 0-6-15,0 6-4 16,0 7 7-16,0 1 3 0,0 2 0 16,0-2 0-16,9-5-3 15,10 1-4-15,2-6 5 16,5-4 2-16,0 0 1 15,0-4 9-15,-7-9-7 16,-2-4 0-16,-4-2-3 16,-3-5 1-16,-4-2 2 15,-3 2-1-15,-3 2-1 16,0 6-2-16,0 2 1 16,-4 8-2-16,-2 3-1 15,-3 3 3-15,-1 0-6 0,-3 15-2 16,6 6 0-1,4 4 0-15,3-1 2 0,0-1 2 16,10-3-1 0,7-7 1-16,10-3 1 0,6-4-1 15,10-6 4-15,2 0 4 16,1 0 1-16,-6-6-3 16,-10-7-2-16,-2-4 0 15,-6 0 1-15,-12-2 6 16,3-1-4-16,-9 4-2 15,-4 3 6-15,0 2-7 16,-1 3 0-16,-17 8-5 0,-6 0 3 16,-2 9 2-16,0 14-3 15,4 7-4-15,7 0-8 16,9-1-4-16,6-2 2 16,0-8-2-16,3-2 8 15,18-5 3-15,-1-4-5 16,6-8 4-16,4 0 9 15,1 0 0-15,-1-8 2 16,-3-6 0-16,-4-3 1 16,0-3 5-16,-6-4-4 15,3 1-3-15,-5-2 1 16,-1 0-2-16,-8 6 3 16,-3 6-6-16,-2 5 2 0,-1 5-5 15,0 3-4 1,0 0-55-16,0 4 0 0,0 14 62 15,-6 0 2-15,2 4-1 16,-4-2 2-16,8 4 0 16,0-3-2-16,9-5 3 15,9 1-2-15,1-5 2 16,4-2-2-16,4 1 1 16,-7-1-1-16,-3-2 1 15,-2 2 0-15,-9-3-30 16,-6 0-306-16</inkml:trace>
  <inkml:trace contextRef="#ctx0" brushRef="#br0" timeOffset="254600.4348">17294 9518 589 0,'0'0'57'16,"0"0"97"-16,0 0-55 0,0 0-36 16,0 0 4-16,0 0-21 15,0 0-22-15,-41-87-12 16,8 98-12-16,-6 16 0 15,-3 2 0-15,9 1 2 16,9 3-2-16,12-7-2 16,7-3 0-16,5-6-1 15,0-4 2-15,6-4 1 16,10-7 9-16,7-2 5 16,6 0 16-16,3-12 9 15,4-6-15-15,-3-2-5 0,-1 3-9 16,-9 0 0-1,-4 4-5-15,-9 6 7 16,-6 7 3-16,-4 0-10 16,0 0-5-16,0 3-4 0,3 17-8 15,1 11 12-15,1 11 2 16,2 5 0-16,1-1 0 16,4 0-1-16,-2-7 0 15,1-2-1-15,2-5 4 16,-2-8-4-16,-2-2 0 15,-1-7 1-15,-2-5-1 16,-3-7 0-16,-1-3 0 0,1 0 4 16,7-4-3-16,6-17 16 15,8-7-17-15,2-5 7 16,7-7-3-16,-6 1-4 16,2-3-2-16,-3 1 2 15,-4 5 3-15,-4 2-2 16,-9 6-1-16,-4 7 1 15,-2 5-1-15,-3 5 2 16,0 5 4-16,0 6-6 16,0 0-3-16,0 0-3 15,0 14-9-15,-7 12 15 16,-2 6 0-16,1-3 0 0,5-1 0 16,3-6 0-1,0-5-2-15,0-6 1 0,0-5-4 16,10-3 1-16,7-3 4 15,6 0 0-15,6-17 11 16,2-6-8-16,0-4-1 16,-6-1 3-16,-2 2-3 15,-8 5 1-15,-4 11-2 16,-11 3 2-16,0 7 1 16,0 0-4-16,0 0-7 15,0 11-3-15,-13 11 9 16,0 5 1-16,4 0-1 15,9-1 1-15,0-6-1 16,3-3-4-16,19-5 2 16,11-7-1-16,13-5 4 15,9 0 4-15,2-15 0 16,2-7-1-16,-10-2 1 0,-9-2-3 16,-9 2 2-16,-8 2 0 15,-11 5-3-15,-8 8 1 16,-4 5 2-16,-7 4-3 15,-21 0-16-15,-11 3 13 16,-2 11-2-16,9 3 2 16,12-5-6-16,8-2-4 15,3-3-1-15,8-2 5 16,1-5-6-16,0 0-2 16,22 0-1-16,3 0 18 0,2-5 1 15,-7-2 1 1,-5 7 2-16,-6 0-4 15,-1 0-6-15,-1 0 2 16,0 10 4-16,0 4-2 16,4 2 4-16,-6 0-4 0,5-2 4 15,2-5-1-15,6-3-1 16,-2-6-3-16,6 0 2 16,4-3 0-16,4-14 2 15,-4-4-1-15,1-6 3 16,-5-3 0-16,-5-3 0 15,1-7-3-15,-6-5 3 16,3-5-1-16,-8-3-2 0,-1 6 1 16,-6 5 2-16,0 15 0 15,0 10 2-15,0 10-1 16,-1 7-4-16,-5 14-2 16,-3 23-13-16,-6 11 12 15,3 9 3-15,5-1 5 16,3 0-5-16,4-6 0 15,0-4-1-15,14-9 1 16,5-7 0-16,2-5 1 16,-4-11 0-16,1-6-1 15,-2-8 0-15,-1 0 0 16,3-5 5-16,-3-7 10 16,-2-2-8-16,-2 4 5 0,-8 4-3 15,-3 3 8-15,0 3-8 16,0 0-9-16,1 0-11 15,-1 3-2-15,2 10 13 16,-1 4-3-16,2-2 1 16,2-1 2-16,3 2-31 15,1-7-72-15,4-9-297 16</inkml:trace>
  <inkml:trace contextRef="#ctx0" brushRef="#br0" timeOffset="254751.024">18975 9511 792 0,'0'0'0'0,"0"0"-3"16,0 0-184-16</inkml:trace>
  <inkml:trace contextRef="#ctx0" brushRef="#br0" timeOffset="255017.8581">19000 9286 186 0,'0'0'677'16,"0"0"-532"-16,0 0-33 15,0 0-88-15,0 0-24 0,0 0 0 16,-16 77 0-16,16-22 2 15,-3-1-1-15,-1-1 1 16,-1 0 2-16,-3-5-3 16,2-4-1-16,0-4 2 15,2-5-2-15,1-6 1 16,3-4 0-16,0-6-2 16,0-5-21-16,0-8-108 15,3-6-209-15</inkml:trace>
  <inkml:trace contextRef="#ctx0" brushRef="#br0" timeOffset="255717.0349">18850 9755 621 0,'0'0'113'0,"0"0"7"16,0 0-42-16,0 0 6 15,0 0-66-15,0 0-13 16,52-29 3-16,9 22-8 15,9 3 0-15,1-1 0 16,0-3 0-16,-12 3 0 16,-7-2 5-16,-12-1-4 15,-11 2-1-15,-14-2 4 16,-14-3 9-16,-1 3 22 16,-5-1 9-16,-20 5-24 15,-11 4-19-15,-5 0-2 0,-1 15-2 16,8 4 3-16,7 4-3 15,6 0 2-15,12-1 1 16,5-5-2-16,4-6-3 16,0-1-1-16,12-7-1 15,11-3 7-15,7 0 0 16,0-7 4-16,-2-5-3 16,-6 1 0-16,-8 7 1 15,-5 4-2-15,1 0-3 0,-2 0-7 16,4 10 6-1,3 4 1-15,1 0 1 0,2-3 0 16,4-6 1 0,0-5-2-16,5 0 1 15,-1-8 1-15,-2-14-9 16,-4-2 6-16,-4-5 1 0,-5-5 1 16,-1-2 1-16,-3-6 1 15,1-11-1-15,-1-6 2 16,5-5-1-16,-3-1 0 15,0 9 1-15,-4 10 1 16,-1 17 0-16,-4 12 9 16,0 9 18-16,0 8-2 15,0 0-27-15,0 23-10 16,3 13 5-16,1 17 4 16,3 5 2-16,0 7-1 15,-1-1 0-15,1 0 2 0,-4-7 0 16,-1-5-2-16,-1-5 0 15,2-10 0 1,-2-4 1-16,-1-8-1 16,0-5 0-16,0-6-6 0,0-8-144 15,-7-6-206-15</inkml:trace>
  <inkml:trace contextRef="#ctx0" brushRef="#br0" timeOffset="255949.4121">19639 9682 693 0,'0'0'123'0,"0"0"22"16,0 0-42-16,0 0-47 15,0 0-14-15,0 0-28 16,150-64-11-16,-122 67-1 16,-2 13-1-16,-8 6 0 15,-9 1-1-15,-5 5 0 16,-4-2 0-16,0 1-2 15,-9-1 1-15,-7-2 1 16,1-2-25-16,-2-3-94 16,7-9-180-16</inkml:trace>
  <inkml:trace contextRef="#ctx0" brushRef="#br0" timeOffset="256098.5759">20011 9634 854 0,'0'0'16'16,"0"0"-1"-16,0 0-15 15,0 0-6-15,0 0-304 16</inkml:trace>
  <inkml:trace contextRef="#ctx0" brushRef="#br0" timeOffset="256855.1647">20011 9634 747 0,'58'78'69'15,"-58"-78"112"-15,0 0-89 16,0 0-26-16,0 0-66 0,0 0-1 16,-1 4-4-16,7 15 5 15,3-2 2-15,0 3-1 16,3-6-1-16,-7-1 1 15,3-4 0-15,0-4-1 16,1-3 1-16,0-2 0 16,4 0 9-16,3-7-4 15,1-5 4-15,-1-5-5 16,-1 0-4-16,0 1 2 16,-4 5 1-16,-7 4-1 15,-1 5-3-15,-3 2 0 0,0 0-9 16,0 0 3-16,0 17-5 15,0 2 8-15,0 2 3 16,0 0 3 0,0-4-2-16,0 0 0 0,0-8-1 15,10 2-3-15,16-8 3 16,8-3 0-16,10 0 8 16,2-10-5-16,-9-6 3 15,-7-1-6-15,-3-2 5 16,-7 3 0-16,-7-1-2 15,-3 3-2-15,-4 5 11 16,-5-2-1-16,-1 5-6 0,0-2-1 16,0 2-3-16,0 3-1 15,0-4 2-15,0 4-2 16,0 0 1-16,-4-3-1 16,0 1-1-16,0 0 1 15,-1 2 2-15,3 2-1 16,-1-2-1-16,-1 3 0 15,4-3 0-15,-1 3-2 16,-6 0 2-16,-3 0-3 16,-6 3 0-16,-1 9 2 15,0 2-3-15,1 6 4 16,0 1 0-16,4 2-2 16,2 0 1-16,4-1 0 0,5 2 1 15,1-5-3 1,3-6 1-16,18 1-1 0,12-7 1 15,13-7 2-15,10 0 8 16,10 0-1-16,-4-4-6 16,-13-3 0-16,-17-3-1 15,-18 1 0-15,-14-2-98 16,0-1-206-16</inkml:trace>
  <inkml:trace contextRef="#ctx0" brushRef="#br0" timeOffset="257088.5931">19391 9428 818 0,'0'0'12'0,"0"0"-12"16,0 0-39-16,0 0-95 15,0 0-511-15</inkml:trace>
  <inkml:trace contextRef="#ctx0" brushRef="#br0" timeOffset="257755.9511">17587 10363 575 0,'0'0'38'0,"0"0"109"16,0 0-12-16,0 0-57 15,0 0-15-15,0 0 4 16,-3-156-19-16,3 156-48 16,0 25 0-16,0 17-1 15,0 17 1-15,0 5 3 16,0-2 6-16,3 1-3 15,2-3 1-15,2-8-1 0,-3-2 0 16,4-10 3 0,-2-7-7-16,0-4-1 0,-1-5 1 15,-2-8-1 1,-2 0-2-16,-1-7-2 0,0-5-102 16,-18-4-124-16,-10-2-354 15</inkml:trace>
  <inkml:trace contextRef="#ctx0" brushRef="#br0" timeOffset="258132.4121">17220 10698 602 0,'0'0'36'0,"0"0"90"16,0 0-48-16,0 0-39 16,0 0-9-16,0 0-21 0,66-4 8 15,4 11 19-15,14-5-5 16,5-2-6-1,-1 0-12-15,0 0-5 0,-8-7 1 16,-14-8-8 0,-13-6 4-16,-17 1 0 0,-9-2 0 15,-13 5 19-15,-8 1 8 16,-6 3-6-16,0 6 2 16,-1 3 5-16,-21 4-30 15,-8 0 1-15,-8 14-4 16,-1 8 0-16,6 5 0 15,5 0-2-15,7-1 0 16,9 1-1-16,9-4 1 0,3-3-3 16,2-3 1-1,21-2 3-15,8-1 0 0,12-5-2 16,6-1-51-16,10-8-56 16,0 0-91-16,1 0-152 15</inkml:trace>
  <inkml:trace contextRef="#ctx0" brushRef="#br0" timeOffset="258333.8646">18334 10693 206 0,'0'0'312'0,"0"0"-135"16,0 0 16-16,0 0-68 15,0 0-36-15,0 0-20 16,17-75-45-16,-17 75-23 16,-6 6 0-16,-13 10-2 0,-8 11 2 15,-3-4 0-15,0 2-1 16,1-3 0-16,-3 1 0 15,3-7 3-15,-3 4-3 16,4-6-6-16,5-5-97 16,5-9-78-16,8 0-147 15</inkml:trace>
  <inkml:trace contextRef="#ctx0" brushRef="#br0" timeOffset="258535.325">18074 10628 551 0,'0'0'92'0,"0"0"117"15,0 0-101-15,0 0-38 0,0 0-28 16,0 0-42 0,45-24 5-16,-28 51-5 15,4 6 0-15,-3-1 2 16,2-2-2-16,2-2 1 0,-1-6 3 16,4 1-3-16,8-9 2 15,9-1-3-15,2-10-28 16,6-3-169-16,-8-7-308 15</inkml:trace>
  <inkml:trace contextRef="#ctx0" brushRef="#br0" timeOffset="258793.642">18697 10414 752 0,'0'0'61'16,"0"0"81"-16,0 0-39 15,0 0-39-15,0 0-12 16,0 0-43-16,-15-67-9 15,9 106-1-15,-2 8 1 16,3 6 1-16,5 0-1 16,0-2 0-16,0-3-1 15,9-5 1-15,4-4 2 16,3-10-2-16,-2-4 0 16,4-6 0-16,-1-2 0 15,3-5 3-15,6-5-3 16,-10 0-5-16,0-7-103 15,-10 0-221-15</inkml:trace>
  <inkml:trace contextRef="#ctx0" brushRef="#br0" timeOffset="258982.1325">18645 10631 652 0,'0'0'182'0,"0"0"-68"16,0 0 17-16,0 0-49 15,0 0-22-15,0 0-52 16,17-76-2-16,30 72-3 16,7 4-3-16,-6 0-5 15,-5 0-67-15,-16 0-149 16,-14-6-486-16</inkml:trace>
  <inkml:trace contextRef="#ctx0" brushRef="#br0" timeOffset="300180.2102">16690 6628 565 0,'0'0'97'0,"0"0"15"0,0 0-15 16,0 0-6-16,0 0-39 16,0 0-40-1,-18-30-12-15,18 53-13 0,0 4 13 16,0 1 2-16,0-1-1 16,6-6 0-16,1 1-1 15,6-5 4-15,2-1 2 16,3-5 0-16,3-5 3 15,5-3 6-15,7-3 7 16,6 0 10-16,6-13 3 0,3-4-9 16,0-6-5-16,3-2-5 15,-3-2-11-15,1 0 8 16,-3 6-9-16,-15 7 8 16,-7 6-9-16,-8 5-3 15,0 3 4-15,0 0-8 16,4 13-3-16,7 6 7 15,0 4-2 1,3 0 2-16,-1 2 1 0,0 0 1 16,3-3-2-16,1-3 1 15,4-4 2-15,0-7-3 16,3-4 5-16,3-4-3 16,1 0 0-16,0-14 0 15,-2-3 2-15,-1-6 1 16,2 0-3-16,-1-4-1 0,5 0 1 15,1 4 2-15,-5 6-3 16,-10 7-1-16,-11 8 0 16,-4 2-4-16,3 0 0 15,4 4 1-15,3 11 3 16,6 5-2-16,-2 0 3 16,6 0-1-16,2-1 4 15,3-2-3-15,2-3-1 16,1-3 2-16,2-8 1 15,1-3-3-15,-2 0 0 16,-1 0 0-16,-6-14 5 16,-2-3-1-16,2-1-2 15,2 0 0-15,-7 1 1 16,0 1 2-16,-8 6-5 0,-13 5 2 16,-5 0 0-16,-7 5-2 15,-2 0-3-15,0 0-1 16,0 0 3-16,-21 0-24 15,-13 8-133-15,-7 0-191 16</inkml:trace>
  <inkml:trace contextRef="#ctx0" brushRef="#br0" timeOffset="347669.3245">18766 7093 518 0,'0'0'62'16,"0"0"49"-16,0 0-32 16,0 0-13-16,0 0-16 15,0 0-34-15,-13-19-11 16,13 19-4-16,0 0-1 0,0 0-8 15,0 8 8-15,0 0 3 16,0 2 1-16,4 3-4 16,2 6 2-16,-2 3 3 15,2 3-2-15,2 6 4 16,-2 5 1-16,-1 3 5 16,2 7-2-16,-2-3-1 15,5 7-3-15,3-5 1 16,1-2-4-16,2 1 2 15,1-8-3-15,6-3-1 16,2 2 0-16,1-10 3 16,-2 0-2-16,1-6-2 15,0-7 7-15,5-1 1 16,11-6 3-16,11-5 5 16,24 0 8-16,13 0-2 0,14-8-15 15,13-1 1-15,5 4-1 16,2-2-5-16,2 3-1 15,5 1 0-15,5 0 2 16,12 0-2-16,11-5-2 16,-2 0 0-16,0 0-1 15,-16 5-1-15,-25 0 4 16,-17 1-1-16,-26 0 0 16,-23 0 1-16,-15-3-2 15,-14 2 1-15,-6 0 1 0,-3-1 0 16,-2 0 0-16,-2-2 6 15,-2 6 4-15,-1 0-5 16,2 0-4 0,0 0-2-16,3 0 0 0,-4 0 0 15,1 0-1-15,0 11 1 16,2 5-1-16,4 6 0 16,2 4 4-16,2 6-1 15,3 2 0-15,-2 4 0 16,2 3-3-16,0 7 2 15,0 5-2-15,-3 4 1 16,1 1 4-16,-4-4-5 16,-4-2 1-16,0-5-1 0,0-1 0 15,1-10 1-15,-5-3-1 16,-1-6 1-16,-2-7-1 16,0-5 0-16,-2-4-1 15,0-1 1-15,0 0-3 16,-1 3-65-16,-21-7-44 15,-5-6-101-15</inkml:trace>
  <inkml:trace contextRef="#ctx0" brushRef="#br0" timeOffset="347898.7142">21328 8322 612 0,'0'0'66'0,"0"0"99"16,0 0-45-16,0 0-23 0,0 0-30 15,0 0-58-15,-31-33-9 16,31 43-9-16,9 6 9 16,13 4 3-16,7 3-3 15,10 0 2-15,5-2 1 16,10-1-1-16,-4-3-2 16,0-5-2-16,-9 1-114 15,-4-10-151-15,-6-3-325 16</inkml:trace>
  <inkml:trace contextRef="#ctx0" brushRef="#br0" timeOffset="348104.1649">21912 8243 681 0,'0'0'67'0,"0"0"114"16,0 0-83-16,0 0-15 0,0 0-26 15,0 0-47-15,-6-46-10 16,-2 65 0-16,-8 11 0 15,-2 4 0-15,-3 4 0 16,-4 5 0-16,1-2 4 16,0 4-4-16,-2-2-4 15,1-2-89-15,0-5-129 16,0-7-520-16</inkml:trace>
  <inkml:trace contextRef="#ctx0" brushRef="#br0" timeOffset="351531.7082">22052 9042 595 0,'0'0'15'0,"0"0"9"15,0 0 97-15,0 0-64 16,0 0-4-16,0 0-15 16,0 0-11-16,-154-158-19 15,90 158 0-15,-5 19-5 16,7 11 0-16,16 3-2 16,11 3 2-16,17-2-1 15,17-5 2-15,1-2-3 0,21-5-1 16,16-10 11-16,14-10 7 15,2-2 11-15,7-11-3 16,-2-14 1-16,-5-2-5 16,-4-6 3-16,-6-2-3 15,-6-1-3-15,0 2 7 16,-8 8-10-16,-11 9-8 16,-9 7 1-16,-8 10 13 15,-1 0-2-15,0 0-18 16,0 0-2-16,0 20-4 15,0 18 3-15,-6 16 0 16,5 18 1-16,1 14 0 16,0 7 1-16,19 6-1 15,6-4 0-15,4-4-1 16,-5-9 1-16,-3-10 0 0,-8-16 0 16,-10-9 0-16,-3-11 0 15,-6-10 0-15,-27-6 0 16,-18-7 4-16,-17-9-4 15,-11-4 0-15,0 0 0 16,10-7 6-16,14-13-6 16,15-6 3-16,14 0 3 15,14-8-6-15,12-5 4 16,9-5-4-16,29-4-4 16,23 1-2-16,9 4-6 15,3 2-30-15,-4 12-39 16,-11 3-88-16,-11 6-175 0</inkml:trace>
  <inkml:trace contextRef="#ctx0" brushRef="#br0" timeOffset="352446.3574">22223 9172 686 0,'0'0'16'0,"0"0"90"15,0 0-16-15,0 0-7 16,0 0-38-16,0 0-42 16,121-100 5-16,-72 100-7 15,-7 13 4-15,-11 13-5 16,-14 10-4-16,-8 1 3 16,-9 2 1-16,0-8 0 0,0-3 0 15,-12-7 0-15,-3-5 1 16,-9-5 0-16,-4-2 2 15,-4-2 2-15,3-6-2 16,3-1 0-16,9 0 1 16,5 0-3-16,5-4 5 15,5-6 1-15,2-4-5 16,0-6-1-16,21 0-1 16,11 1-4-16,11 2 3 0,1 1-2 15,3 4 3-15,0 1-1 16,2 1 1-1,-3 1 2-15,-4-2-1 0,-8-3-1 16,-5 5 2-16,-10-4 1 16,-9 3 0-16,-4 6 4 15,-4 1 18-15,-2 3 12 16,0 0-27-16,-18 0-10 16,-18 13-4-16,-3 5 1 15,4 1 3-15,8-2 0 16,12-1 0-16,6-2-1 15,6-2-2-15,3-2-5 16,0-6 7-16,5-1-9 16,15-3 5-16,7 0 5 15,1-6 5-15,-7-3 0 0,-7 4-2 16,-8 2-1-16,-6 3-2 16,1 0-10-16,1 8-2 15,-1 9 10-15,5 5 2 16,0-3 0-16,3-2 0 15,7-7 2-15,1-3-2 16,2-7 3-16,1 0-3 16,-1-5 1-16,0-11 6 15,-3-6-2-15,-2-5 0 16,-2-3-2-16,-3-3-1 16,1-1 4-16,-2 5-3 15,0 2-1-15,-5 11 4 16,-2 10 5-16,-1 5 1 0,0 1-9 15,0 7-3-15,0 23-11 16,-10 12 10-16,0 11 1 16,2 6 0-16,2 2 0 15,6 6 0-15,0-2 0 16,0 1 0-16,10-4 0 16,0-6-1-16,0-6 1 15,-3-11 3-15,-1-9-2 16,-5-9-1-16,1-11 0 15,-2-3-1-15,0-7-2 16,0 0-47-16,0-4-52 0,-12-19-402 16</inkml:trace>
  <inkml:trace contextRef="#ctx0" brushRef="#br0" timeOffset="352671.9279">22999 9128 804 0,'0'0'19'0,"0"0"40"16,0 0 53-16,0 0-64 15,0 0-31-15,0 0-11 16,76-43-6-16,-75 79 0 16,-1 11 0-16,-22 0 1 15,-12-1-1-15,-2-4 1 16,-8-6 1-16,-3-3-4 0,-13-6-80 15,-4-15-140-15</inkml:trace>
  <inkml:trace contextRef="#ctx0" brushRef="#br0" timeOffset="353181.4966">23129 8808 872 0,'0'0'53'0,"0"0"36"16,0 0-30-16,0 0-12 0,0 0-12 15,0 0-35 1,77-40 1-16,-66 80 0 0,-3 13 0 16,-3 6-1-16,-4 4 2 15,1 0-1-15,3-8-1 16,-2-5 0-16,1-16 0 15,-1-12 0-15,-3-9 0 16,2-9 2-16,-2-4-2 16,1 0 4-16,1 0 4 15,5-13 26-15,3-8 2 16,10-12-35-16,5-7 0 16,4-1 3-16,1 4-3 15,-5 9-1-15,-6 10 0 16,-8 11 0-16,-7 7 0 0,-2 0 0 15,-2 0-2-15,0 21-12 16,0 11 14-16,0 7 0 16,0 1 0-16,-3-1 1 15,3-5 0-15,0-5-1 16,3-5-1-16,13-4 1 16,5-8 1-16,9-5-1 15,5-4 3-15,0-3-1 16,-4 0-2-16,-9 0 0 15,-14 0-17-15,-2 0-101 16,-6 0-233-16</inkml:trace>
  <inkml:trace contextRef="#ctx0" brushRef="#br0" timeOffset="353844.9028">22022 10132 582 0,'0'0'23'16,"0"0"87"-16,0 0 3 15,0 0 0-15,0 0-10 16,0 0-31-16,-24-142-27 15,24 142-29-15,-2 4-16 16,2 16-1-16,-2 9 1 16,-3 14 0-16,-4 10 5 15,-6 6 2-15,3 4-2 16,-2 0 5-16,3-7-4 16,3-6-3-16,1-2-3 15,3-4 7-15,1-5-6 16,3-6 0-16,0-3 2 0,0-3-2 15,0-4-1-15,0-7 2 16,0 1-1-16,0-4-1 16,0-6-19-16,0-7-159 15,-12 0-227-15</inkml:trace>
  <inkml:trace contextRef="#ctx0" brushRef="#br0" timeOffset="354283.2461">21471 10532 711 0,'0'0'23'0,"0"0"86"15,0 0-32-15,0 0-59 16,0 0-17-16,0 0 8 0,93 7 2 16,-27-1 3-16,10 0-3 15,10-6-5-15,13 0-1 16,-1 0-5-16,-7-6 0 15,-19-4 0-15,-17-6 5 16,-16 0-2-16,-14-4 3 16,-10 1 1-16,-11-3 5 15,-4 2 23-15,-3 1-23 16,-17 5 3-16,-3 5 4 0,-6 6-9 16,-4 3-7-16,-3 3 0 15,0 17-3-15,3 7 0 16,5 5 0-16,5 2 0 15,7 2 0-15,6 0-3 16,8-1 2-16,2-1 1 16,0-8-1-16,5 0 0 15,9-6 1-15,5-6 0 16,7 1 1-16,6-6 0 16,8-4-2-16,8-5 0 15,5 0-59-15,5-3-59 16,1-16-149-16,-8-2-97 15</inkml:trace>
  <inkml:trace contextRef="#ctx0" brushRef="#br0" timeOffset="354514.3768">22533 10604 59 0,'0'0'266'0,"0"0"-91"0,0 0-4 15,0 0-27-15,0 0-17 16,0 0-40-16,68-112-4 16,-68 109-35-16,0 3-23 15,0 0-24-15,0 13-1 16,-16 10-1-16,-6 7 1 15,-3 7 3-15,-2-3-2 16,2 0 1-16,1 2-1 16,3-5 0-16,-2-1 1 15,5-8-4-15,2-2 1 16,-1-6 0-16,6-5-64 16,0-9-85-16,3 0-147 15,6-12-303-15</inkml:trace>
  <inkml:trace contextRef="#ctx0" brushRef="#br0" timeOffset="354719.8456">22364 10611 426 0,'0'0'139'0,"0"0"7"16,0 0 5-16,0 0-52 15,0 0-7-15,0 0-35 16,6-72-50-16,4 72-7 16,3 16-6-16,7 9 6 15,2 5 5-15,-1-2-2 16,0 2 0-16,3 0 2 15,1-5-5-15,-1-1 1 16,3-2 0-16,1-5 1 16,-1 0-2-16,-2-7-20 15,-6-10-192-15,-6 0-626 16</inkml:trace>
  <inkml:trace contextRef="#ctx0" brushRef="#br0" timeOffset="355045.9913">22883 10260 925 0,'0'0'23'15,"0"0"53"-15,0 0 14 16,0 0-50-16,0 0 13 0,0 0-23 16,-5-135-30-1,7 145-1-15,8 20-2 0,-1 20 3 16,-1 9 6-16,-5 5-5 15,0 1-1-15,-3-7 0 16,0-4 2-16,0-4-2 16,0-5 0-16,0-4 0 15,0-8 0-15,0-10 2 16,4 0-3-16,6-7 4 16,3-2-4-16,9-5 1 15,9-4-4-15,8-3-8 16,2-2-19-16,-3 0-133 15,-8-19-267-15</inkml:trace>
  <inkml:trace contextRef="#ctx0" brushRef="#br0" timeOffset="355264.4032">22817 10525 786 0,'0'0'21'16,"0"0"64"-16,0 0 27 15,0 0-12-15,0 0-48 16,0 0-40-16,43-27 0 16,32 24-4-16,-2 1-7 15,-6-2-1-15,-16-2-3 16,-14 1 2-16,-17 0-45 16,-13 4-46-16,-7-2-81 15,-7 0-209-15</inkml:trace>
  <inkml:trace contextRef="#ctx0" brushRef="#br0" timeOffset="356013.5027">21611 10989 351 0,'0'0'107'15,"0"0"-40"-15,0 0-4 16,0 0 20-16,0 0-9 16,0 0-25-16,-52 0-15 15,48 0-7-15,-2 0-2 16,3 0-9-16,1 0 3 15,1 3-6-15,1-3 5 16,0 0 6-16,0 3-2 16,29 0 2-16,27-3 11 0,35 0 19 15,32 0-15-15,20 0-13 16,15 0-10-16,3 0-5 16,-4 0-10-16,-4 0 6 15,-14 0-2-15,-20-4-5 16,-21-9 5-16,-23 4-5 15,-20-5 0-15,-16 0 1 16,-18 5 3-16,-10 2-4 16,-7 1 1-16,-4 6-1 15,0 0 6-15,0 0-6 16,-11 0-8-16,-20 13-16 16,-10 7-44-16,-4-3-127 15,-2-3-263-15</inkml:trace>
  <inkml:trace contextRef="#ctx0" brushRef="#br0" timeOffset="358196.2959">21865 11296 900 0,'0'0'16'0,"0"0"21"15,0 0 41-15,0 0-10 16,0 0-18-16,0 0-48 15,0-41-2-15,0 83-1 16,-4 22 1-16,-9 8 0 16,-3 5 2-16,-1-2 0 0,0-6-1 15,4-5 1-15,7-8-2 16,3-4-1-16,3-2 0 16,0-13 2-16,15-6 1 15,7-9 1-15,7-9-3 16,5-8 1-16,10-5 5 15,6 0-6-15,2-8-12 16,-10-9-108-16,-14-3-222 16</inkml:trace>
  <inkml:trace contextRef="#ctx0" brushRef="#br0" timeOffset="358530.4036">21548 11811 757 0,'0'0'12'0,"0"0"1"16,0 0 30-16,0 0-3 16,0 0-26-16,0 0-11 15,3-4 10-15,65 4-1 16,2 0-3-16,-1-6-7 16,-6-1 5-16,-8 0-5 15,-9 0 3-15,-13 4 0 16,-17 3-2-16,-11 0-2 15,-1 0 3-15,-4 0-4 16,0 0 2-16,2 13 0 16,1 8 15-16,0 1 3 0,1 5-9 15,0-1-5 1,1 1-2-16,4-4 5 16,-3 0-9-16,1-3 5 0,3-3-5 15,1-2 0-15,0-1-6 16,0-14-205-16</inkml:trace>
  <inkml:trace contextRef="#ctx0" brushRef="#br0" timeOffset="358686.02">22134 11764 892 0,'0'0'1'16,"0"0"4"-16,0 0-1 15,0 0-4-15,0 0-120 16,0 0-142-16</inkml:trace>
  <inkml:trace contextRef="#ctx0" brushRef="#br0" timeOffset="359850.9011">22158 11889 864 0,'0'0'23'0,"0"0"68"16,0 0-6-16,0 0-26 16,0 0-13-16,0 0-46 0,-9-23 0 15,27 29 0-15,1 11 1 16,2 7 1-16,-3 2-3 16,-8-3 2-16,-4 1-1 15,-1-5 0-15,-4-6 8 16,-1-3-8-16,0-3 0 15,0-7 1-15,0 0-1 16,0 0 1-16,0 0 2 16,3 0 11-16,3-10-4 15,2-10-10-15,4-4 4 16,4-2-4-16,1 1 0 16,0 4 0-16,-6 10-1 15,-3 6-1-15,-3 5 0 16,-2 0-3-16,2 0-2 0,7 16 2 15,-1 5 5-15,0 1 0 16,-3 2 0-16,-1-4 0 16,-4-5 0-16,0-4 0 15,0-5 0-15,-2-3 0 16,0-3 1-16,1 0 2 16,0 0-2-16,4 0 15 15,4-13 3-15,5-7-9 16,4-2-7-16,1-2 0 15,1-2 0-15,-2 9-2 16,-7 6 0-16,-8 6-1 0,0 5 0 16,-4 0-6-16,1 0-2 15,5 10 1 1,-3 9 7-16,0 6-2 16,3-3 2-16,-2-2 0 0,8-4 0 15,0-3 1-15,6-6-1 16,5-4 2-16,6-3-1 15,4 0-1-15,0-13 4 16,-1-6-2-16,-6-1 1 16,-2-4-2-16,-8 2-1 15,-5 1-2-15,-7 5 2 16,-4 2 1-16,0 4 4 16,0 4-5-16,-1 3-1 15,-11 3 1-15,-4 3-1 0,-3 17-5 16,0 3 5-16,5 1 1 15,6 1-2-15,6-5-1 16,2-4-5-16,2 1 1 16,18-10-11-16,10 0 0 15,8-7-34-15,2 0-30 16,2-14-27-16,-3-5-17 16,-5-11-51-16,0-3 108 15,-1-7 31-15,3-13 32 16,-3-3 6-16,-5 0 10 15,-7-1 14-15,-5 5 36 16,-11 12 95-16,-5 8-25 0,0 11-30 16,0 5-36-16,0 10-11 15,0 6-24-15,-8 12-29 16,-3 22-3-16,0 12 3 16,2 9 2-16,6-1-1 15,3-5-2-15,0 1 2 16,1-7-1-16,11-7 1 15,3-9-1-15,2-8 1 16,2-5 0-16,1-11-1 16,4-3 0-16,1 0 4 15,2-13 4-15,1-7 4 16,-3-3-6-16,-7 0 2 16,-5 9-2-16,-6 4 13 15,-4 7 7-15,-3 3-12 16,0 0-14-16,0 0-2 0,0 13-7 15,0 4 9-15,0 6 1 16,0-1-1-16,0 0 0 16,0-2-7-16,1-1-55 15,11-2-80-15,4-12-254 16</inkml:trace>
  <inkml:trace contextRef="#ctx0" brushRef="#br0" timeOffset="360001.0142">23582 11763 643 0,'0'0'7'16,"0"0"-4"-16,0 0-3 16,0 0-40-16,0 0-205 0</inkml:trace>
  <inkml:trace contextRef="#ctx0" brushRef="#br0" timeOffset="360847.1864">23599 11889 769 0,'0'0'81'0,"0"0"20"16,0 0-7-16,0 0-23 15,0 0-26-15,0 0-45 0,-2-23-3 16,10 33 2-16,4 10 1 15,-2-3 3-15,-4 0-1 16,0 0-2-16,-1-5 2 16,-2-2 3-16,1-4-5 15,-3-5-3-15,-1 2 3 16,1-3 1-16,1 0 2 16,6 0 10-16,4-10-3 15,4-7-7-15,3-2-1 16,-4-5 2-16,0 4-1 15,-2 0-3-15,-3 4 1 16,-2 9-1-16,-5 4 0 16,-3 3-1-16,0 0-6 0,3 17-5 15,-1 6 7-15,0 3 3 16,-2 4 2-16,0-3 0 16,2-4-2-16,3-7 2 15,4-3 0-15,1-6 2 16,4-4 0-16,8-3 0 15,5-3 0-15,3-14 1 16,3-5 5-16,-4-2-6 16,-2-3 2-16,-1-3-2 15,-8 4 0-15,-6 2-1 16,-5 9 2-16,-6 8-2 16,-1 3 0-16,0 1-1 15,-11 3-2-15,-9 3-3 16,-5 11-1-16,2 6 4 15,7 0-2-15,2-3 2 0,9 1-1 16,3-3 1-16,2-1-3 16,2-5-2-16,20-3-4 15,9-2-4-15,5-4 5 16,2 0 4-16,-1-10 3 16,1-4 1-16,-4-6 0 15,1 1 2-15,-8-8 0 16,-3 1 2-16,-6-1-1 15,-3 4-1-15,-8 0 0 0,-4 3-3 16,-3 3 3-16,0 7-6 16,-9 5 0-1,-7 5-11-15,1 0-2 16,0 19 3-16,4 8 5 16,4 3 2-16,4 5-1 0,3 1 5 15,0 0 4-15,0-2-3 16,4-4 4-16,4-4-2 15,1 1 2-15,-2-7 0 16,-4 3 1-16,-1-4 2 16,-2 6-3-16,-18-3-2 15,-20-2-54-15,-18-3-617 16</inkml:trace>
  <inkml:trace contextRef="#ctx0" brushRef="#br0" timeOffset="361958.369">21474 13033 733 0,'0'0'24'16,"0"0"28"-16,0 0 40 15,0 0-12-15,0 0-36 16,0 0-29-16,60-116 0 0,-35 107-5 15,-2 4 2 1,-2 5 0-16,-3 0-11 0,0 19 1 16,1 9 0-16,-4 2-2 15,1-1 0-15,-5-2 1 16,-2-5 0-16,-3-2 0 16,-3-9-1-16,-2-5 0 15,-1-3 1-15,2-3-1 16,-2 0 4-16,0 0 4 15,1 0 24-15,4-16 28 16,2-5-42-16,8-7-15 16,4-5 4-16,7-4-6 15,4 1 3-15,4 6-4 0,-7 7-1 16,-2 10-2 0,-6 6 3-16,-5 7-1 0,2 4-4 15,-1 16 3-15,2 10 2 16,-4 1 0-16,0 2 4 15,-4-5-4-15,1-5 1 16,-2-7-1-16,-2-7 0 16,-3-4 0-16,-1-3 1 15,-1-2-1-15,4 0 10 16,8-4 4-16,4-18 16 16,5-4-23-16,5-8-5 15,-2 2-2-15,-3-2 2 0,-2 9 1 16,-4 11-3-1,-12 8 1-15,-2 6-1 0,-2 0-8 16,0 20 2-16,0 12 1 16,0 11 5-16,0 1 2 15,0-2-1-15,0-6-1 16,0-7 0-16,11-4 0 16,5-9-1-16,4-10-3 15,5-6 4-15,6 0 3 16,2-19 2-16,0-9-2 15,-3-4-1-15,-5-4 4 16,-4-3-6-16,-4 5 1 16,-7 4-1-16,-6 14 1 0,-2 9 0 15,-2 7 6-15,0 0-7 16,0 6-6-16,0 15-7 16,0 8 13-16,0 5 1 15,0-5-1-15,0-3-1 16,0-3 1-16,6-6-1 15,4-4 0-15,8-3-3 16,4 0-3-16,4-9-20 16,4-1-93-16,0 0-131 15</inkml:trace>
  <inkml:trace contextRef="#ctx0" brushRef="#br0" timeOffset="362109.0338">22769 12847 816 0,'0'0'4'0,"0"0"-4"15,0 0-19-15,0 0-52 16,0 0-338-16</inkml:trace>
  <inkml:trace contextRef="#ctx0" brushRef="#br0" timeOffset="362546.0023">22770 13039 409 0,'0'0'363'0,"0"0"-290"16,0 0 23-16,0 0-23 16,0 0-29-16,0 0-29 0,58-46-14 15,-37 56-1-15,0 6 0 16,-1 4 0-16,-8-4-1 15,-4 4 1-15,-1-3 0 16,-7-5 4-16,0 2-3 16,0-11-1-16,0 1 1 15,0-1-3-15,0-3 5 16,0 0 0-16,0 0 0 16,0-7 17-16,0-10-16 15,2-3-1-15,5-2-2 0,3-1-1 16,3 0 2-16,3 7-2 15,-3 2 0-15,-1 4 1 16,0 7-2-16,0 3 0 16,-2 0-4-16,1 7 4 15,2 6 0-15,-2 8-2 16,-4-2 2-16,-5 6 1 16,-2-1 0-16,0 2 0 15,-11-2-1-15,-2-2 0 16,-1-2-4-16,10-6-125 15,4-9-203-15</inkml:trace>
  <inkml:trace contextRef="#ctx0" brushRef="#br0" timeOffset="363013.7549">23369 12950 889 0,'0'0'39'0,"0"0"57"16,0 0-9-16,0 0-47 15,0 0-14-15,0 0-23 16,-155-50-3-16,120 86 0 16,9 0 0-16,11 1-3 15,7-3 0-15,8-5 3 16,0-12-4-16,11-5-9 16,7-9-11-16,6-3 16 15,4-3 8-15,2-16 2 16,-4-8 0-16,0-2 0 15,-8-4 1-15,-3-6 2 0,-5-5-2 16,-2-2-1-16,-3-10-2 16,-2-1 1-16,-3-9-1 15,0 1 0-15,0 2 1 16,-11 7 0-16,-3 15 0 16,2 15 0-16,3 17 1 15,3 5 2-15,2 4-4 16,-7 13 0-16,1 28-7 15,1 14 6-15,4 11 2 0,5 0-2 16,3 3 1 0,13-6 0-16,1-3-1 0,1-1 2 15,-3-6-2 1,3-7 2-16,-3-5-2 0,1-10 1 16,-1 0-1-16,-3-8-48 15,-1-7-235 1</inkml:trace>
  <inkml:trace contextRef="#ctx0" brushRef="#br0" timeOffset="363651.3648">23546 13002 928 0,'0'0'9'0,"0"0"24"15,0 0 71-15,0 0-41 16,0 0-48-16,0 0-15 16,10-5 0-16,6 30 0 15,0 1 3-15,-5 1-1 16,-5-4-1-16,-3-3-2 16,-3-9 2-16,0-2-2 15,0-5 2-15,0-4-1 16,0 0 0-16,0 0 3 15,0 0 2-15,0-14-4 16,0-5-1-16,0-1 0 0,0-4 3 16,6 2-3-1,8 1 0-15,-3 5 0 0,1 7-3 16,-8 5-6-16,1 4 2 16,-2 0-1-16,6 7 3 15,2 7 5-15,-1 5 0 16,-3 1 1-16,1-1-1 15,-1-7 0-15,-1 2 0 16,-2-4 0-16,-1-6 0 16,-1-4 0-16,-2 0 5 15,0 0-5-15,1 0 6 16,4-4 11-16,2-9-13 16,1-7-4-16,2-2 1 15,5-2-1-15,2 1 0 16,6 0-2-16,-2 4-4 15,-6 8 4-15,-3 8-4 16,-6 3 0-16,2 0 2 0,1 13-2 16,-2 4 6-16,-1 3 0 15,-2 2-1-15,1-1 1 16,-1-3 0-16,-2-1 0 16,1-3-1-16,3 2-10 15,12-9-78-15,9-4-101 16,7-3-158-16</inkml:trace>
  <inkml:trace contextRef="#ctx0" brushRef="#br0" timeOffset="364179.1941">24175 12989 628 0,'0'0'106'16,"0"0"-15"-16,0 0-60 16,0 0-19-16,0 0-10 15,0 0-1-15,-186 40-1 16,171-23 0-16,8-5 0 15,4 2 0-15,3-8-1 16,0-2-2-16,17-4 1 16,5 0 2-16,-1 0 5 15,0-7-1-15,-3-3 1 16,-7 3-1-16,-3 4 0 0,-4 3-4 16,-2 0-1-16,-1 0-7 15,1 0-9-15,1 7 17 16,3 3 0-16,3-1 2 15,-3-6 0-15,3 2 1 16,4-5 3-16,1 0 3 16,-2 0-3-16,2-5 1 15,-3-1-7-15,1-7 7 16,-3 1 1-16,0 0 9 16,-3 0 10-16,1 2 11 15,-4 3 5-15,-2 4 0 16,-1 0 5-16,0 3-43 15,0 0-5-15,0 20-3 16,0 9 0-16,-6 11 3 0,-8 12 1 16,0 9 0-1,-5 8 0-15,-2 0-1 0,5-2 2 16,8-11-2-16,4-11 0 16,4-8 1-16,0-8-1 15,0-6 0-15,0-9-1 16,0-7 1-16,0-7 0 15,0 0-99-15,0-20-98 16</inkml:trace>
  <inkml:trace contextRef="#ctx0" brushRef="#br0" timeOffset="364380.1565">24177 13048 791 0,'0'0'35'16,"0"0"28"-16,0 0-3 0,0 0-42 16,0 0-9-16,0 0-2 15,168 41-4-15,-145-9-3 16,-20 6 0-16,-9 4-1 16,-44 0 0-16,-22-2-199 15</inkml:trace>
  <inkml:trace contextRef="#ctx0" brushRef="#br0" timeOffset="364961.7476">21530 14105 691 0,'0'0'20'0,"0"0"8"16,0 0 68-16,0 0-41 15,0 0-46-15,0 0-8 16,164-135-1-16,-98 103 6 16,-5-2-2-16,-9-6 2 15,-12 1-5-15,-11-1 12 16,-13 1-7-16,-9 3 3 15,-7 5 5-15,0 9-3 16,-15 2-7-16,-12 9 4 0,-4 11-6 16,-7 3-2-1,-1 25 0-15,0 14 1 0,3 18-1 16,5 10 0-16,4 15-1 16,6 10 2-16,9-1-1 15,5-5 5-15,7-11-4 16,0-11-1-16,0-13 2 15,0-8-1-15,0-4-1 16,0-7 1-16,-9-4-2 16,-17-6-1-16,-8-14-275 15</inkml:trace>
  <inkml:trace contextRef="#ctx0" brushRef="#br0" timeOffset="366063.3718">21111 14380 940 0,'0'0'12'0,"0"0"12"15,0 0-24-15,0 0 13 16,0 0 11-16,0 0-17 16,451-112-1-16,-341 89-4 15,-9-4 2-15,-15-3-4 16,-14-4 0-16,-12-5 0 15,-15-3 0-15,-7-5 4 0,-14 1-3 16,-9 4 2-16,-11 4 1 16,-4 12-2-16,0 10 0 15,-15 12 1-15,-11 4-2 16,-9 17-1-16,-6 23-4 16,2 10 2-16,7 8 1 15,7 2 0-15,10 0 1 16,6-11 0-16,9-3 0 15,0-10 0-15,5-9 0 16,16-8 0-16,9-8 0 16,5-8 8-16,5-3 3 15,-1-9 4-15,-3-11 4 16,-5-1 4-16,-5-1-6 16,-11 2 6-16,-6 6 4 15,-5 5-1-15,-4 6-9 0,0 3-5 16,0 0-12-1,0 6-1-15,-1 14-4 0,-6 2 2 16,6 5 3-16,1-3-1 16,3-2 0-16,14-5-1 15,5-3-1-15,5-4 0 16,0-4-2-16,-6-6 3 16,-4 0 1-16,-7 0 1 15,-4 0 1-15,-2-9-1 16,-4-5-1-16,0-3-1 15,0 1 1-15,-6-1-1 16,-5 0 1-16,-1 4 1 0,2 4-2 16,4 1 0-16,2 0 1 15,4 4-1-15,0 4-3 16,0-5 5-16,4 3-16 16,17-1 2-16,5 3 9 15,3 0 4-15,-2 0 1 16,-4 5-1-16,-3 10-2 15,-2 7 2-15,-6 2-6 16,-3 5 7-16,-3 2-1 16,-2-4 1-16,-2-5-4 15,1-5 4-15,-2-8 0 16,2-6 0-16,-1 1 0 16,1-4 4-16,5 0 1 15,9-9 2-15,5-8 10 16,7-6-8-16,-3 0-9 15,-3-1 8-15,0 4-7 0,-10 4 0 16,-3 6 0-16,-5 6 0 16,-4 4 7-16,-1 0-8 15,0 0-12-15,0 14 4 16,0 5 7-16,0 2 1 16,2-1-2-16,7-3 2 15,4-3 0-15,4-6 2 16,8-1-2-16,9-7 2 15,2 0-1-15,4-4 2 0,-5-15-2 16,-10-2 2 0,-5-1 0-16,-3-5 0 0,-5 0 0 15,-3-5 1-15,-9 2-3 16,0 1 0-16,-12 4-1 16,-14 7 0-16,-6 8-1 15,-2 5-1-15,4 5-14 16,8 0-31-16,8 14-31 15,12 0-35-15,2 2-136 16,20-2-140-16</inkml:trace>
  <inkml:trace contextRef="#ctx0" brushRef="#br0" timeOffset="367442.7972">23040 14204 679 0,'0'0'172'0,"0"0"-30"16,0 0-62-16,0 0-51 15,0 0-25-15,0 0-4 16,0 0-1-16,-25 54 1 16,18-25 0-16,6-6 1 15,1-3-2-15,1-3 1 16,20-7-1-16,6-6 1 16,6-4 2-16,2-2 0 15,0-17 0-15,-4-7-1 16,-4-4 2-16,-5-2 0 15,-4-5-2-15,-6-2 2 16,-4-5-3-16,-4-5 4 0,-4 2-4 16,0 5 1-1,0 8-1-15,0 12 4 0,0 11 8 16,0 9 13-16,-4 2-13 16,-3 8-12-16,-3 23-4 15,-5 14 3-15,5 12 1 16,4 2 0-16,1-2 0 15,2-4 3-15,3-8-3 16,0-4-1-16,0-5 0 16,0-13 2-16,8-7-1 15,-6-9 0-15,3-5 1 16,0-2-1-16,7-2 18 16,10-15 43-16,4-8-49 15,6-6-6-15,-4 5-1 16,-2-1-2-16,-4 8-3 15,-7 2 2-15,-4 10-2 0,-6 2 1 16,-3 5-1-16,-2 0 0 16,0 0-5-16,0 9-6 15,0 13 9-15,0 5 2 16,0 0 0-16,0-1 1 16,0-2-1-16,9-8 0 15,7 0 0-15,7-7-1 16,9-6 1-16,9-3 2 15,5-5-1-15,-4-12-1 0,-11-3 3 16,-8 1-3 0,-9-1 1-16,-8 4 2 0,-6 6 0 15,0 6-3-15,-4 4-2 16,-21 0 2-16,-5 0 0 16,-3 14-5-16,11 5 1 15,7-5 0-15,7-1-4 16,4-4-19-16,4-1-1 15,0-6 8-15,9-2-17 16,7 0 27-16,-4 0 10 16,-5 0 1-16,-2 0 1 15,-2 0-2-15,1 0 0 16,7 3-3-16,1 1 2 16,0 4 1-16,3-3 0 15,-5 2 0-15,0-5 0 0,-2 1 0 16,-3-3 1-1,2 0 0-15,-1 0 1 0,1 0-1 16,-1-8-1-16,0 1 3 16,0-3 1-16,0 1-4 15,3-1 0-15,2-4 0 16,1 4 0-16,-1 0 0 16,-2 4-7-16,1 2 6 15,-2 4-3-15,1 0 4 16,-2 4-2-16,2 9-4 15,-3 4 6-15,-3 5 0 16,0-2 0-16,-3 0 0 0,0-3-6 16,0-3 5-1,0-4 1-15,-3-1 0 0,-4-6 0 16,0-3 1-16,-1 0-1 16,2 0 2-16,3 0 0 15,2-3-1-15,1-8 1 16,1-5-2-16,17-3-8 15,7-1-5-15,7-6 2 16,2-4 8-16,3-7 1 16,-1 0 0-16,-2-8 1 15,-4 2 1-15,-4 0 0 16,-7 0 0-16,-6 3 0 16,-3 3 1-16,-7 5-1 15,-3 6 0-15,0 8 1 16,0 5-1-16,0 10 0 15,-2 3 0-15,-12 3-3 0,-6 22-2 16,-7 7 3-16,2 11 1 16,1 6 0-16,3 4-2 15,1-1 3-15,4 5-2 16,2-8 1-16,6-2 1 16,3-8-2-16,5-7 2 15,0-7-1-15,0-6-1 16,15-5 2-16,10-4 0 15,8-7 0-15,5-3 0 0,2 0-124 16,-7-10-312 0</inkml:trace>
  <inkml:trace contextRef="#ctx0" brushRef="#br0" timeOffset="367648.3638">23885 14270 843 0,'0'0'71'16,"0"0"58"-16,0 0-57 15,0 0-33-15,0 0-14 16,0 0-21-16,119-15-1 0,-59 12-3 16,-6 3-38-1,-12-1-73-15,-11-5-157 0</inkml:trace>
  <inkml:trace contextRef="#ctx0" brushRef="#br0" timeOffset="386095.2506">21026 14667 762 0,'0'0'50'16,"0"0"68"-16,0 0-62 16,0 0-24-16,0 0 7 15,0 0-39-15,-24-33-7 16,22 49-3-16,1 8 10 0,-2 6 0 15,3-4 2-15,0 1 2 16,0-8-2-16,0-5 2 16,6-4-1-16,12-8-3 15,11-2 9-15,16-12 24 16,21-24 20-16,16-11-18 16,15-10-19-16,10-2 2 15,5-3-8-15,-1-1-7 16,-9 5-3-16,-14 9 1 15,-16 6-1-15,-15 9-1 16,-14 7 0-16,-6 7-18 16,-10 9-29-16,-11 2-30 15,-16 8-99-15,0-1-322 16</inkml:trace>
  <inkml:trace contextRef="#ctx0" brushRef="#br0" timeOffset="386644.0126">20414 13554 695 0,'0'0'90'0,"0"0"49"16,0 0-45-16,0 0-26 15,0 0-34-15,0 0-34 16,-36-46-5-16,36 63-4 16,0 6 9-16,0 4 3 15,0-2 0-15,0-2-3 0,6-9 1 16,0-5 0-16,2-1-2 16,8-8 2-16,15-8 10 15,24-24 37-15,25-17 3 16,24-8-37-16,9-6 0 15,2-3-8-15,-1 1-2 16,-9 2-2-16,-8 5 1 16,-11 13 3-16,-16 9-6 15,-18 16-3-15,-21 10 1 16,-19 6 2-16,-9 4-6 16,-3 0-67-16,-30 14-15 15,-16 6-33-15,-18 0-210 16</inkml:trace>
  <inkml:trace contextRef="#ctx0" brushRef="#br0" timeOffset="387192.3713">20262 12299 617 0,'0'0'81'16,"0"0"36"-16,0 0-53 15,0 0-12-15,0 0 0 16,0 0-29-16,-15-47-23 16,15 55-12-16,0 11 11 15,0 4 1-15,0 4 3 16,3-5 5-16,3-5-1 16,1-2 6-16,3-6-3 15,1-6-2-15,12-3 4 0,17 0 19 16,21-20 19-16,27-14-6 15,17-11-32-15,14-8 1 16,5-3-1 0,-3-5-11-16,-5-4 3 0,-14-5 2 15,-6 4-4 1,-17 7 0-16,-16 10 0 0,-19 12-1 16,-18 14 0-16,-13 10 0 15,-8 9-1-15,-4 1-4 16,-1 3 0-16,0 6-49 15,0 19-67-15,-1 11 44 16,-11 3-69-16,-6 4-154 16</inkml:trace>
  <inkml:trace contextRef="#ctx0" brushRef="#br0" timeOffset="392311.2796">23630 10060 218 0,'0'0'45'0,"0"-3"61"0,0 3-10 16,0 0-47-16,0 0-25 16,0-1-2-16,0 1 8 15,0 0 2-15,0 0-19 16,-7-3-4-16,-1 3 7 15,-4-3-14-15,0 0 0 16,-3 1 3-16,-1-3 0 16,-7 2 8-16,-3 3-13 0,-7-4 2 15,-3 4 1 1,-5-2-2-16,-2-1 6 0,-6 1-6 16,-5-1 2-16,-5 0-1 15,-7 0 6-15,2 0-7 16,2 3 4-16,0 0-3 15,0 0 0-15,-1 0 6 16,0 0-7-16,2 0 5 16,2 0-1-16,2 0-4 15,2 0 6-15,1 5-5 16,-7 2-2-16,-6 4 0 16,-3-5 1-16,1-2 3 15,3-1-6-15,5-3 5 16,4 0-3-16,2 0 2 15,2 0 4-15,2 0-6 16,2-5 0-16,-2 3 0 16,3 2 1-16,3 0-1 0,4 0 1 15,2 0 3-15,9 0-4 16,11 0 0-16,7 0-2 16,4 4-2-16,6-1-11 15,1 0-2-15,0 0 13 16,1-2 4-16,0-1 0 15,0 3 2-15,0-3 2 16,0 0-2-16,0 0 3 16,0 0 4-16,0 0 2 15,0 0 6-15,0 0 1 16,0 0-5-16,0 0-6 16,0 0-1-16,0 0 1 15,0 0 1-15,-2 4-8 0,1-1 2 16,-2 2-2-16,0 2 2 15,0 3-1-15,-2 0-1 16,1 6 4-16,-3 4-1 16,5 4-3-16,1-1 3 15,-2 7 1-15,3-2-1 16,0 2 1-16,-2 1-1 16,2 1 0-16,-2 2 1 15,2 4-2-15,-3 4 4 16,2 0-2-16,-2 4-4 15,0 4 7-15,-1-4-5 16,1 0 1-16,0-3-2 16,3-3 0-16,0-4 1 15,0-3-1-15,0-1-1 0,0-1 1 16,0-1-1-16,0 0 1 16,0-4-2-16,0 1 2 15,0-4-1-15,0-1 0 16,0-2 0-16,3 0 2 15,0-6-2-15,2-1 5 16,3-4-4-16,-2 1 1 16,-1-4-1-16,2-2 1 0,-3 1 1 15,-1 0-1 1,2-2-1-16,-2 1 0 0,3-2-1 16,-2 4 0-16,5-4 2 15,2-2-1-15,1 3 2 16,10-3-1-16,3 0 1 15,5 0-1-15,2 0-1 16,0 0-1-16,6 0 0 16,6 0 3-16,9 0-6 15,15 0 7-15,11 0-4 16,16-5 0-16,12-3 0 16,6-2 1-16,1 3 1 15,-1-3-2-15,3 0 1 16,3 1-1-16,5-4 0 15,4 2 0-15,-1 2-1 0,-4-2 0 16,-7-2 1 0,-13 6 0-16,-16-3 0 0,-15 3 2 15,-15-1-2-15,-19 1 1 16,-10 1-1-16,-13 2 1 16,-5 1-1-16,-7 1 0 15,-3 1 0-15,0 1 1 16,0 0-1-16,0 0-41 15,-10-2-86-15,-6-3-28 16,1-4-207-16</inkml:trace>
  <inkml:trace contextRef="#ctx0" brushRef="#br0" timeOffset="392784.1945">23652 10089 167 0,'0'0'409'16,"0"0"-370"-16,0 0 35 15,0 0 28-15,0 0-31 16,0 0-38-16,0 0-33 0,-25-56-6 16,28 63 6-16,4 10-1 15,3 5 2-15,-5 8 0 16,0 10 7-16,-2 9 4 15,-3 4 0-15,0 7 1 16,0 1 0-16,0 6-8 16,0 2 2-16,-2 5-2 15,-1-5 1-15,3-2-4 16,0-9 4-16,0-5-4 0,0-2-1 16,5-9 0-16,1 0 1 15,-2 2-1-15,-4 2-1 16,-31-7-139-16</inkml:trace>
  <inkml:trace contextRef="#ctx0" brushRef="#br0" timeOffset="518949.0156">2881 14371 935 0,'-14'-31'21'0,"2"2"17"16,2 9 55-16,4 6-33 16,3 7-10-16,3 5-9 15,0 2-16-15,0 0-25 16,0 19-4-16,0 21 4 0,0 22 4 15,3 15 5-15,-3 15 4 16,0 14-6-16,0 3 6 16,0-3-4-16,0-6-2 15,0-6-1-15,-3-8 5 16,3-9-7-16,0-8 3 16,0-16-5-16,0-11-2 15,0-9 2-15,0-13-1 16,0-9-1-16,0-5-13 15,0-6-17-15,0 0-19 16,0-17 1-16,12-20-159 16,4-16-225-16</inkml:trace>
  <inkml:trace contextRef="#ctx0" brushRef="#br0" timeOffset="519217.1134">2930 14604 596 0,'0'0'52'0,"0"0"95"16,0 0-42-16,0 0-22 16,0 0-21-16,0 0-4 15,94-162-52-15,-56 162-4 16,-2 8 6-16,-3 17-2 16,-10 6-1-16,-10 8-1 15,-10 7-2-15,-3 0-1 16,-16-1 2-16,-20 0 2 0,-3 4-1 15,-10-6-3 1,4 1 0-16,-1-5-1 0,10 0-3 16,8-8-80-1,11-2-91-15,10-5-128 0</inkml:trace>
  <inkml:trace contextRef="#ctx0" brushRef="#br0" timeOffset="520273.7303">3140 15048 837 0,'0'0'91'0,"0"0"49"16,0 0-71-16,0 0-13 16,0 0-14-16,0 0-27 15,-13-17-15-15,7 40-8 16,0 9 8-16,3 6 0 15,3 0 0-15,0-1-1 16,9 0 1-16,3-8 0 16,3-3 0-16,0-2 1 15,1-7 0-15,-3-8-2 16,-5-6 0-16,1-3-3 16,0 0 4-16,6-10 13 15,4-16-5-15,2-3-2 0,-1-5-1 16,-4 1 3-16,3 3-5 15,-8 5 2-15,-4 8-1 16,-1 6-1-16,-6 7 1 16,0 4 2-16,0 0-6 15,0 4-7-15,0 17 1 16,0 5 6-16,6 5 0 16,3 0 2-16,6-4-2 15,0-1 0-15,7-2 0 16,2-5-1-16,1-6 2 15,-5-6-1-15,-4-3 0 16,-2-4-6-16,-4 0 6 16,-1-1 2-16,0-15 4 15,4-3-6-15,-2-5 2 16,1-5 2-16,0 1-3 16,3-1-2-16,-2 4-3 0,-1 4 1 15,-6 12 2-15,1 2-3 16,-1 7-1-16,2 0-9 15,1 0 6-15,4 7 7 16,-1 6 2-16,0 4-1 16,0 5 0-16,-3 5 0 15,-3-1 0-15,1 0 0 16,-7 4-2-16,0-7 0 16,0-1 0-16,-22-2 1 15,-8-3-2-15,-6-4 2 0,-5-2-1 16,5-9-1-16,9-2 3 15,12 0 0-15,15 0 0 16,0-15-1 0,30-13-4-16,18-1-19 0,13-3 16 15,7-2-7-15,1 4 10 16,-5 1-7-16,-4-4 8 16,-8 7 3-16,-15 2-5 15,-10 7 6-15,-15 5 3 16,-9 4 22-16,-3 2 1 15,0 3-11-15,0 0-3 16,-12 3-5-16,3 0-5 16,-4 0-2-16,-2 6-2 0,3 14 2 15,0 7-2 1,3 6-1-16,0 16 1 0,6 4 4 16,3 6 1-16,3 10 2 15,12 1 5-15,0 6-5 16,-3-1 4-16,3 3-2 15,-2-3-1-15,-1-3 4 16,-3-3-8-16,0-2 3 16,-9-11-4-16,0-13 2 15,0-17-1-15,-9-6-2 16,-3-12-4-16,0-8-9 16,-1 0-14-16,1-28-9 15,10-11-111-15,2-20-155 16,0-8-164-16</inkml:trace>
  <inkml:trace contextRef="#ctx0" brushRef="#br0" timeOffset="520515.1376">4011 15357 558 0,'0'0'82'0,"0"0"50"16,0 0-39-16,0 0-16 15,0 0-23-15,0 0-17 16,195-161-13-16,-164 161-4 15,-6 16-1-15,-10 8-6 16,-12 8-6-16,-3 2 1 16,-3 1 0-16,-24-1-8 15,3 2 4-15,-3-9 0 16,2 2 3-16,1-9-7 16,9-3-37-16,5-10-136 0,10-7-93 15,0 0-289-15</inkml:trace>
  <inkml:trace contextRef="#ctx0" brushRef="#br0" timeOffset="521390.8681">4447 15192 848 0,'0'0'72'0,"0"0"40"16,0 0-71-16,0 0-27 15,0 0 3-15,0 0-4 0,-94 56-5 16,94-29-5-16,9-3-2 15,16-1 0-15,5-7 2 16,0-3 1 0,1-6-4-16,-4-4-5 0,-5-3-12 15,-5 0-9-15,-8 0 8 16,-5-10 17-16,-4-4 1 16,0-1 4-16,-16-5 3 15,-11 3-6-15,-1 0 4 16,-2 0 4-16,6 2-5 15,6 0-2-15,12 6 4 16,6-2-2-16,9 0-4 16,24-3-1-16,15 0-2 0,11-2-1 15,-2 4-6-15,-5 1 4 16,-1-3-3-16,-11 5 1 16,-13 2 8-16,-8 0 6 15,-14 4-4-15,-5 3 23 16,0-3-2-16,-8 3-15 15,-11 0-4-15,-8 0-4 16,-1 3-1-16,0 9 0 16,14 5-1-16,8 0 0 15,6 7-1-15,6-1-2 16,19 0 1-16,11-1 2 16,0-2 2-16,-3 1 1 15,-2-4-1-15,-7-5 1 16,-3 5-1-16,-6-3 1 0,-6-2-1 15,-6 1 0-15,-3-2-4 16,0 2 4-16,-12-4 4 16,-15 2 2-16,-9-2-4 15,2 2-2-15,-2-9 1 16,6 2 0-16,7-1-1 16,9-3 0-16,7 4 0 15,7-4 0-15,0 0 0 16,7 0-4-16,20 0-4 15,13-9 8-15,7-2 2 16,3-2 1-16,-5-4 2 16,-2-3-5-16,-7 0 5 15,-2-2-5-15,-7-2 3 16,-8 5-2-16,-9 1 20 16,-6-4 3-16,-4 5-1 0,0-2-13 15,-5 8-3-15,-11 2-3 16,-5 9-4-16,-6 0-3 15,2 14 3-15,1 11 0 16,2 1 0-16,8 5-2 16,8 2 0-16,3-3 2 15,3-5 0-15,0-2-3 16,18-3 2-16,6-4 0 16,9-2-3-16,6-3-10 15,5-5-72-15,7-6-243 16</inkml:trace>
  <inkml:trace contextRef="#ctx0" brushRef="#br0" timeOffset="521700.6422">5609 15093 929 0,'0'0'44'0,"0"0"21"16,0 0-44-16,0 0-2 16,0 0 2-16,0 0 6 0,-12 4-7 15,15-1 4 1,-1-3 4-16,-2 0 2 0,0 0-3 16,0 0 1-16,4 0-10 15,-4-7-10-15,0 4-5 16,0-1 0-16,0 4 2 15,0 0-5-15,3 0-29 16,3 0-70-16,4 14-86 16,-1 2-316-16</inkml:trace>
  <inkml:trace contextRef="#ctx0" brushRef="#br0" timeOffset="521966.9813">5628 15369 684 0,'0'0'24'16,"0"0"69"-16,0 0-16 15,0 0-17-15,0 0-2 16,0 0-25-16,-6 25-12 16,6-25 9-16,0 0 7 15,3 0 7-15,-3 0-4 16,0 0-10-16,0-6-22 15,0-2-6-15,0 2 6 16,0-2-6-16,0 0-2 16,0 4-58-16,0-1-65 15,0-3-147-15</inkml:trace>
  <inkml:trace contextRef="#ctx0" brushRef="#br0" timeOffset="522331.3318">5967 15299 319 0,'0'0'410'0,"0"0"-279"0,0 0 15 16,0 0-75-16,0 0-17 16,0 0-12-16,-43-19-42 15,56 19 6-15,14 0-6 16,7 0 18-16,12 0-2 16,-1 0-5-16,-3 0-3 15,-2 0-6-15,-10 0-1 16,-2 0-1-16,-8-1 3 15,-10 1-3-15,-7 0-4 16,-3-4-18-16,0 4-51 16,-7-5-118-16,-5 0-626 0</inkml:trace>
  <inkml:trace contextRef="#ctx0" brushRef="#br0" timeOffset="538167.9361">6499 15061 892 0,'-10'0'14'15,"4"0"-4"-15,6 0 11 0,0 2-13 16,0-2 6-16,22 3 19 16,14-3-7-16,19 0-6 15,11-15 5-15,7-9-15 16,6-6-4-16,-4-6 0 16,-1-4 3-16,-9-9 0 15,-9 2-6-15,-12-2 3 16,-15 3-2-16,-11 7 6 15,-15 7 0-15,-3 3 0 16,-9 10-9-16,-15-1 8 16,-8 4-8-16,-3 6 0 15,-2 6-2-15,3 4 2 0,4 0-1 16,7 17 0 0,1 9-1-16,1 17 1 0,9 11 1 15,-1 15 7 1,4 7-3-16,4 8 7 0,-1 3 6 15,-4-1 7-15,4 3-6 16,3-2-4-16,0-9-2 16,3-2-5-16,0-9 1 15,0-8-7-15,0-6 1 16,0-11-1-16,0-9-2 16,6-8 2-16,0-10-2 15,4-7 0-15,1-7-19 16,8-1-37-16,2-7-50 0,-6-21-247 15</inkml:trace>
  <inkml:trace contextRef="#ctx0" brushRef="#br0" timeOffset="539188.2643">6502 15450 684 0,'0'0'27'0,"0"0"29"16,0 0 49-16,0 0-39 15,0 0 28-15,0 0-18 16,-94-73-66-16,149 62 4 16,28-1-9-16,19-4 0 15,9 0-4-15,5-1 2 16,-1-3-2-16,-12 3 1 0,-15-3 2 16,-17 1-2-16,-12-1-1 15,-16 1 1-15,-15 1 1 16,-14 3 4-16,-8 1 6 15,-6 5 16-15,0 4-10 16,-3 1-13-16,-27 4-4 16,-10 1-2-16,-17 19 1 15,-4 10-1-15,4 1 0 16,9 3 0-16,9-5 0 16,20-1-1-16,6-4 0 15,13-9-3-15,0-5 4 16,0-3-3-16,16-4 0 15,8-3 3-15,7 0 4 0,2-16 0 16,0-3 2-16,-2-1-3 16,-5 0-1-16,-4 6 4 15,-7 8-6-15,-9 6 0 16,-3 0-2-16,0 0-9 16,3 17 11-16,4 3 0 15,1 0 2-15,-2-2-2 16,4-4 0-16,-3-4 1 15,4 0 0-15,-6-7-1 16,2-3 1-16,0 0 0 16,0 0 0-16,6-3 6 15,-3-11-4-15,2-5 0 16,3 0-1-16,-6-2-1 16,2-2 0-16,2 0 0 15,0 4-1-15,-4 2 0 16,0 5 0-16,-3 4 0 0,-3 4-2 15,0 4-2-15,4 0-1 16,4 0 4-16,2 0 1 16,-1 0-1-16,3 0 1 15,-6 0-1-15,-3 0 1 16,-2-2-2-16,-7 2 2 16,0 0 0-16,0 0 0 15,0 0 0-15,0 0 3 16,-5 0 4-16,-9 0-7 0,-16 6-8 15,-2 17 5-15,0 3 3 16,5 1-1-16,12 3 1 16,2-5-1-1,8-3 1-15,5-5 0 0,0 0-2 16,18-6 1-16,3-8 1 16,8-3 0-16,8 0 2 15,0-6 2-15,-2-14 0 16,0-2 0-16,-5-2-2 15,-8-2 2-15,-2 6-3 16,-10 3 2-16,-5 10 4 16,-5 4 7-16,0 3-5 15,0 0-9-15,0 6-3 16,0 11 1-16,0 3 2 0,0 3 2 16,0-4-2-16,0 1-2 15,0-3 0-15,10-4 1 16,4-3-5-16,8-7-21 15,2-3-36-15,6 0-138 16,0-13-469-16</inkml:trace>
  <inkml:trace contextRef="#ctx0" brushRef="#br0" timeOffset="539319.9103">7964 15041 579 0,'0'0'2'16,"0"0"-2"-16,0 0-318 16</inkml:trace>
  <inkml:trace contextRef="#ctx0" brushRef="#br0" timeOffset="539758.2675">8214 14802 492 0,'0'0'369'16,"0"0"-257"-16,0 0 11 0,0 0-73 16,0 0-28-1,0 0-14-15,-65 100 23 0,58-31-5 16,5-6-9-16,2 3-9 16,2 0-5-1,11-6 2-15,3-7-2 16,-2-10-3-16,4-14 1 0,-5-6-1 15,4-6 0-15,-1-11-2 16,11-6 2-16,0-6 6 16,7-14 4-16,-1-10-4 15,-4 1-4-15,0-4 2 16,-6 2-4-16,-7 4 3 16,-3 7-1-16,-10 11 3 15,-3 4 2-15,0 5 0 16,0 0-7-16,-3 12-6 0,-6 8 6 15,-1 6 0-15,4 4 0 16,6-7-2-16,0-2 1 16,0-6 0-1,6 0-5-15,16-7 4 0,2-2 0 16,3 0-14-16,3-6-39 16,0 0-97-16,-8-3-272 15</inkml:trace>
  <inkml:trace contextRef="#ctx0" brushRef="#br0" timeOffset="539882.9219">8630 15144 635 0,'0'0'49'0,"0"0"34"0,0 0-63 16,0 0-20-16,0 0-219 15</inkml:trace>
  <inkml:trace contextRef="#ctx0" brushRef="#br0" timeOffset="540181.1239">8755 14684 851 0,'0'0'61'0,"0"0"114"16,0 0-92-16,0 0-21 15,0 0-42-15,0 0-17 16,-21 59-1-16,24 13 7 0,10 5-1 16,-1 3 2-16,-3-4-4 15,3-7-2-15,-6-4 0 16,-3-11-1-16,0-5-2 16,-3-9 0-16,0-11 2 15,0-5-3-15,0-4 0 16,6-5 0-16,-2-4-27 15,2-5-68-15,-2-6-144 16,-4 0-458-16</inkml:trace>
  <inkml:trace contextRef="#ctx0" brushRef="#br0" timeOffset="541149.5845">8664 15288 643 0,'0'0'23'0,"0"0"70"15,0 0 40-15,0 0-62 16,0 0-5-16,0 0-30 16,53-69-30-16,28 66-3 15,20 3 9-15,5 0-10 16,0 0 3-16,-15 0-5 16,-18-4 0-16,-13-1-1 15,-23-6 2-15,-16-3 0 16,-15-6 7-16,-6 1 39 0,-9-4-20 15,-21 3-17 1,-9 6 1-16,-7 4-3 0,-3 10 3 16,1 0-7-16,2 14-3 15,5 13-1-15,12 6 3 16,8 0-2 0,12 0 3-16,9-4-3 0,0-5-1 15,16-5-1-15,10-9-4 16,4-6 5-16,1-4 6 15,3 0-3-15,-1-7 0 16,-9-9 0-16,3-1 3 16,-8 6-1-16,-10 1 4 0,-4 7 4 15,-2 1-2 1,-3 2-2-16,0 0-9 0,0 9-5 16,4 4 5-16,5 4 1 15,3-4 0-15,1-2-1 16,10-2 0-16,0-5 0 15,6-4 0-15,4 0 4 16,-1-10-1-16,0-13 3 16,-5-1-2-16,-5-5 1 15,-4-7-3-15,-9-8 6 16,0-7-3-16,-6-7-2 16,-3-8 1-16,0-14 0 15,0 1-3-15,-3 4 3 16,-6 17-3-16,0 16-1 15,0 20 3-15,7 8-1 16,1 11 1-16,-1 3-3 0,2 20-14 16,0 21 11-16,0 23 2 15,0 13 2-15,0 6 0 16,0 1-1-16,3 0 1 16,10-9-1-16,0-2 0 15,3-10 0-15,4-17-1 16,1-7-2-16,7-12 1 15,-2-10-1-15,9-11 3 16,1-6 2-16,3-3 7 16,-3-14 2-16,-5-6-3 15,-4-4-3-15,-7 2 3 0,-3 2-6 16,-8 2 1-16,-6 8 0 16,-3 9-1-16,0 1-1 15,-12 3-1 1,-6 0 0-16,-4 10-1 0,2 10-3 15,10 0-3-15,4 4 5 16,6-2 0-16,0 1-2 16,14-6 0-16,11 0 3 15,0-8-7-15,8-1 5 16,3-5 3-16,1-3-16 16,-9 0-3-16,-8 0-32 15,-7-7-55-15,-13-10-131 16,0-4-323-16</inkml:trace>
  <inkml:trace contextRef="#ctx0" brushRef="#br0" timeOffset="541311.7172">9578 15190 621 0,'0'0'22'0,"0"0"123"16,0 0-51-16,0 0-35 15,0 0 16-15,0 0-60 16,-82-53 4-16,134 53-19 15,11 0 0-15,-8 3-90 16,-16 0-332-16</inkml:trace>
  <inkml:trace contextRef="#ctx0" brushRef="#br0" timeOffset="542824.3069">10540 15137 653 0,'0'0'90'0,"0"0"81"16,0 0-38-16,0 0-56 0,0 0 4 16,0 0-32-1,18-93-16-15,-18 93-33 0,0 14 0 16,0 15 0 0,0 9 4-16,0 3 0 0,0 0-1 15,14-7-3 1,15-5 0-16,4-4 1 0,9-12 0 15,4-9 1-15,-1-4 1 16,1-4 2-16,-11-16 1 16,-3-3-2-16,-5-9 2 15,-9-2-1-15,-4 1 3 16,-4 4 0-16,-10 1 5 0,0 9 8 16,0 9-4-1,-6 3-10-15,-1 7-6 16,-4 0-1-16,-1 7-4 0,-5 16 3 15,8 0 0-15,8 4-4 16,1-4 4-16,4 0-3 16,19-3 2-16,3-6 0 15,10-2 2-15,5-6 6 16,-1-6-1-16,-2 0-5 16,-9 0 5-16,-2-15-3 15,-13-5 1-15,2-3 0 16,-4-4 0-16,-3 1 0 15,-9-2-2-15,0 6 2 16,0 5-1-16,0 2-2 16,-3 8 1-16,-3 3 1 0,0 4-2 15,0 0-4 1,-1 10-2-16,2 9 2 0,0 8 1 16,5-1-1-16,0-1 2 15,0 0 2-15,8-5-1 16,7-3 1-16,-3-7-1 15,1-3 3-15,4-4-2 16,-1-3 3-16,-1 0 4 16,3-10-1-16,0-7 1 15,1-5-2-15,2-2 1 16,-6 4-2-16,0 0 1 16,-3 3-2-16,-6 8-2 15,1 5-1-15,-6 4-2 16,3 0-4-16,4 0-6 15,6 14 9-15,-2 8 6 0,0 2-4 16,-4-1 1-16,2 0 0 16,-1-1 0-16,-6-2 0 15,4-3 0-15,-4-3 0 16,3-1-12-16,4-3-21 16,10-3-19-16,5-7-7 15,6 0-4-15,4-4-42 16,1-15-26-16,-10-2 9 15,-3-5 65-15,-5 1 54 16,-7-6 3-16,-7 5 61 16,-4-1 27-16,0 4 2 15,0 6-11-15,-4 4-3 0,-7 4-30 16,-1 6-24-16,-5 3-5 16,1 3-15-16,-4 14-1 15,4 8-2-15,6 1-1 16,10 4 2-16,0-2-1 15,0-6-2-15,16-5 3 16,3-10 1-16,5-4-1 16,5-3 1-16,-6-10-1 15,3-17 10-15,-8-6-5 16,0-4 3-16,-8-6-3 16,0-6 2-16,-6-4 2 15,0-10 1-15,-4-9-2 0,0 3 2 16,0 2-10-16,-4 18 6 15,-5 15-2 1,0 15-3-16,3 12 1 0,0 7 0 16,0 11-2-16,-6 21-5 15,6 19 2-15,4 14 6 16,2 4-2-16,0 1-1 16,2-1 0-16,7-12 0 15,6-2-1-15,-3-4 2 16,4-6-3-16,1-5 2 15,3-8 0-15,5-4-29 16,2-9-48-16,5-12-140 16,-2-7-402-16</inkml:trace>
  <inkml:trace contextRef="#ctx0" brushRef="#br0" timeOffset="543751.1456">12063 15207 310 0,'0'0'304'15,"0"0"-238"-15,0 0 7 16,0 0-5-16,0 0 13 16,0 0-37-16,48-25-10 15,-22 13-8-15,3-5 10 16,-7-3-3-16,-2-1-9 16,-10-1-6-16,-4 2 4 15,-6 1 2-15,0 2 0 16,-9 8-8-16,-18 4-13 15,2 5-2-15,-10 5-2 16,4 18 0-16,6 7 0 0,2 1-1 16,11 6 1-16,8-4 1 15,4-3 0-15,0-6-2 16,3-6 1-16,18-7-6 16,7-8 7-16,11-3 1 15,0 0 10-15,6-17-5 16,-5-2-1-16,-1-3 5 15,-4-9 5-15,-2 5 4 16,0-4 3-16,-15 5-1 16,-5 3-6-16,-5 3-6 15,-8 2-1-15,0 7 0 0,0 1-8 16,-21 8 0 0,-1 1-1-16,-1 0-7 0,1 10-12 15,5 4-1-15,8 6-3 16,6-3 13-16,3 0-4 15,5 4 8-15,16-4-2 16,-3 0 9-16,1-5 0 16,2 2 1-16,-9-3 0 15,1-2-1-15,1 2 0 16,-5 1 0-16,-2-2 0 16,-4 2-3-16,0-1 3 15,0 5 0-15,0-4 0 16,1-1 0-16,-1 0 0 0,4-5 0 15,0 1 1 1,-1-7-1-16,4 0-1 0,2 0 1 16,7-10 4-16,1-7 2 15,4-6-1-15,-3-1-1 16,3-1 3-16,-5-4-1 16,-3-4 0-16,-2 4-4 15,-4 1 7-15,-5 4-8 16,-2 5 4-16,-3 2-5 15,0 8-1-15,-8 6-1 16,-2 3-6-16,-4 0-5 16,4 9-11-16,4 8-16 15,4 5 17-15,2 0 7 0,5 3 3 16,19-1 11-16,-5 2 0 16,1-4-1-16,-5-1 3 15,-4-1-2-15,-3-1 2 16,-1-2 2-16,0 2-2 15,-3-8 2-15,-1-2 2 16,-3 1-3-16,0-9 8 16,0 2-5-16,0-3-3 15,0 0-1-15,0 0 4 16,-18 0-4-16,6 0-3 16,6-14-211-16,6-6-723 15</inkml:trace>
  <inkml:trace contextRef="#ctx0" brushRef="#br0" timeOffset="544024.8003">12958 14795 961 0,'0'0'39'0,"0"0"92"16,0 0-49-16,0 0-34 15,0 0-21-15,0 0-27 16,-24-8 0-16,24 60 1 15,0 5 1-15,3 5-2 16,3-9 2-16,-3 4 2 16,0-5-3-16,-1-2 0 15,0-7 0-15,0-5 1 0,-2-4-2 16,1-11 3 0,1 1-5-16,-1-5 2 15,1-7-3-15,-1-1-73 16,-1-8-202-16</inkml:trace>
  <inkml:trace contextRef="#ctx0" brushRef="#br0" timeOffset="545461.4735">12712 15212 753 0,'0'0'26'0,"0"0"116"16,0 0-39-1,0 0-88-15,0 0-7 0,0 0-4 16,253-39 16-16,-145 39-8 16,-1 0-9-16,-1 0-1 15,-10-3-2-15,-9-4 7 16,-19 1-6 0,-25-5 3-16,-21 2 0 0,-21-8 18 15,-2 0 54-15,-29-3-58 16,-12 0-14-16,-3 8 2 15,-4 2-4-15,4 10-1 16,3 0 0-16,-3 16 1 16,5 10-2-16,7 7 0 15,12 1 0-15,3-2 1 0,16-2-1 16,2-9 1-16,0-3 0 16,8-7-1-16,10-8 0 15,7-3 3-15,5 0 17 16,6-10-2-16,-4-4-2 15,0-6-4-15,-5 0 0 16,-5 6-1-16,-7 0 0 16,-7 11 1-16,-5-1 3 15,-3 4-10-15,0 6-5 16,0 14-10-16,4 4 10 16,-1 3 5-16,0-5-3 15,3-2-2-15,0-7 1 16,3-6-1-16,6-4 0 15,1-3 0-15,9 0 17 16,2-10 1-16,2-9-9 0,-4 2 1 16,-1-7-2-16,-9 7-2 15,-2 5-4-15,-8 4 3 16,-5 6 4-16,0 2-9 16,0 0-4-16,0 10-7 15,-5 7 11-15,-1-2 4 16,2 2-4-16,4-7 0 15,0-3 0-15,0-3-5 16,0-4 4-16,0 0-1 16,10 0 2-16,10-11 11 15,0-6-4-15,3-1-2 0,-4 1-4 16,4-7 5-16,-4 4-3 16,-6 5-2-1,1 2 1-15,-11 9-2 16,-3 4 0-16,0 0-10 0,3 13-9 15,-3 10 12-15,0 2 7 16,3 3 3-16,-3-2 1 16,3-2-1-16,6-8-3 15,9-3 0-15,7-3-1 16,14-6 1-16,8-4 0 16,7 0 2-16,-2-14 0 15,-7-3 0-15,-9-6 3 16,-6-4-4-16,-9-1-1 0,0-2 0 15,-12 1 1-15,-5 4 0 16,-4 8-2-16,-10 5-2 16,-23 7 3-16,-7 5 0 15,-2 8-4-15,1 15 3 16,9 10-12-16,6 0 6 16,10-4-12-16,8-2 11 15,8-10-10-15,0-3-2 16,23-11 8-16,7-3 7 15,-1-3 5-15,6-18 4 16,-5-8 3-16,-5-8-3 16,-2-2-3-16,-9-7 2 15,-1-3-3-15,-4-5 2 0,-2-8 3 16,-1-8-4-16,-6-2 1 16,0 2 0-16,0 14-2 15,0 16 0-15,0 18 0 16,0 11 0-16,0 11-2 15,0 3-5-15,0 27-1 16,-6 15 8-16,-1 19 0 16,4 8 1-16,3 4 0 15,0 0-2-15,0-6 2 16,13-7 0-16,-2-13-1 16,4-10 0-16,2-11 0 15,-2-12 4-15,1-8-1 16,8-9-3-16,1 0 13 15,4-9 6-15,1-14-9 16,-2 0-4-16,-4-8-1 0,-7 1-2 16,-5 4 2-16,-5 9-2 15,-4 7-2-15,-3 4-2 16,0 6 1-16,-3 6-6 16,-10 15 1-16,0 7 3 15,6 6 2-15,4-3-4 16,3-8 3-16,0 2-4 15,10-5-2-15,6-3-17 16,7-7-21-16,-2-4-41 0,6-6-171 16,-4-3-465-1</inkml:trace>
  <inkml:trace contextRef="#ctx0" brushRef="#br0" timeOffset="545583.1483">14707 14971 776 0,'0'0'17'0,"0"0"95"16,0 0-28-16,0 0-59 16,0 0-25-16,0 0-329 15</inkml:trace>
  <inkml:trace contextRef="#ctx0" brushRef="#br0" timeOffset="546562.2424">14670 15087 862 0,'0'0'24'0,"0"0"119"16,0 0-27-16,0 0-54 16,0 0-38-16,0 0-21 15,20-39 5-15,-2 57-5 16,0 9-2-16,-6 4-1 15,-2 2 4-15,0 0-2 16,-1-10-1-16,-3-3 2 16,-3-5-3-16,2-8 1 0,-1-4-1 15,-4-3 1 1,6 0 5-16,4 0 2 0,5-13 1 16,5-3-5-16,0-4-1 15,0 1 1-15,-2-5-2 16,-1 2 0-16,-1 4 0 15,-5 4 0-15,-3 9-2 16,-5 4 1-16,-3 1-2 16,0 0-5-16,0 17-7 15,0 4 13-15,0 5 0 16,0-4 0-16,3 2 0 16,8-7 1-16,5-2 0 15,9-5-1-15,8-6 1 16,6-4 2-16,5 0-1 15,0-14-1-15,-5-2 1 16,-5-4-2-16,-7-2 9 0,-7-5-4 16,-7 4 0-16,-9 0-4 15,-4 6 8-15,-4 3-3 16,-25 6-6-16,-10 8 1 16,-3 0-1-16,3 8 1 15,13 12-1-15,13 0-9 16,7 7 6-16,6-4 1 15,3-3-5-15,19 0 1 16,10-10 5-16,1-4 1 16,2-5 0-16,-4-1 2 15,-2 0-2-15,-4-12 5 0,-1 3-4 16,-8-4 1 0,-1 1 3-16,-4 1-3 0,-5 5 4 15,-3-1-3-15,-3 6 7 16,0 1 2-16,0 0-12 15,0 1-4-15,0 19-3 16,0 10 7-16,-6 12 0 16,-4 11 2-16,6 19-2 15,4 18 2-15,0 16-2 16,0 13 3-16,0 9-3 16,7 1-2-16,8-11 0 15,5-9 2-15,1-22 5 16,-6-16-5-16,-4-14 0 0,-11-18 0 15,0-11-1-15,-14-15-3 16,-22-7 4-16,-12-6 11 16,-14-6-9-16,-13-18 2 15,-3-7 2-15,8-10-4 16,11-2-2-16,13-2 2 16,15-2-3-16,14 0 1 15,17 1-5-15,0-3-6 16,28-8-17-16,18-8-7 15,17-6-48-15,2 0-141 16,2-12-568-16</inkml:trace>
  <inkml:trace contextRef="#ctx0" brushRef="#br0" timeOffset="546732.8118">14924 14632 603 0,'0'0'0'16,"0"0"-238"-16</inkml:trace>
  <inkml:trace contextRef="#ctx0" brushRef="#br0" timeOffset="579454.4818">8513 15701 300 0,'-9'-10'132'0,"-2"3"-45"16,7 1 21-16,-2-4-14 15,0 1-15-15,0 2-14 16,-7-3-23-16,2 2-8 16,-3 6-20-16,3-1 3 15,-10 3-4-15,0 0-1 16,-9 5-3-16,-8 9 0 16,8-3 4-16,0 1 5 0,15-4 4 15,9-3-9 1,6 2-1-16,2 0-11 0,41-1 10 15,34-3 16-15,41-3 11 16,34 0-16-16,23-3-4 16,17-3-2-16,2 3-11 15,6 3-4-15,-9-4 0 16,-6 4 2-16,-16 0-2 16,-10-3-1-16,-20-1 4 15,-16-1-4-15,-22-3 0 16,-24-1-1-16,-23 1-4 15,-22 2-29-15,-15 3-25 16,-11 0-49-16,-6 3-28 16,0-5-122-16,5 0-382 15</inkml:trace>
  <inkml:trace contextRef="#ctx0" brushRef="#br0" timeOffset="579923.3261">12091 15787 498 0,'0'0'40'16,"0"0"53"-16,0 0 32 15,0 0-21-15,0 0-54 16,0 0 5-16,-84-29-24 15,84 29-4-15,0 0-17 16,20 0-9-16,22 0 13 16,25 0 16-16,25-3-2 15,13-1-13-15,1 1-3 16,-5-4-8-16,-3 1 1 16,-4 0-3-16,-7-2-2 15,-12 3 0-15,-18 4-1 0,-13 1 1 16,-14 0-63-16,-15 0-87 15,-12 0-252-15</inkml:trace>
  <inkml:trace contextRef="#ctx0" brushRef="#br0" timeOffset="587050.3029">5907 16455 402 0,'-9'0'15'0,"3"0"-6"16,2 0-6-16,1 0-3 15,0 0-8-15,3 0-215 16</inkml:trace>
  <inkml:trace contextRef="#ctx0" brushRef="#br0" timeOffset="587353.5411">5907 16455 461 0,'-45'-44'90'0,"45"44"61"15,0 0-3-15,0 0-66 0,0 0 4 16,0 0-10-16,-13-20-22 16,13 20-33-16,0 0 1 15,0 0-19-15,0 0 10 16,0 0-4-16,0 0 7 16,0 0 5-16,0 0 10 15,0 0 8-15,0 0 4 16,0 0 3-16,0 0-16 15,0-5-11-15,0 1-16 0,3-3 0 16,-3 7-6-16,0 0-33 16,0 0-46-16,0 0-17 15,0 10-168-15,0 7-90 16</inkml:trace>
  <inkml:trace contextRef="#ctx0" brushRef="#br0" timeOffset="587559.9898">5852 16724 763 0,'0'0'74'16,"0"0"44"-16,0 0-39 0,0 0-32 16,0 0 8-16,0 0-19 15,-15 7-14-15,15-7-22 16,0 0 0-16,0 0-39 15,0 0-96-15,9-5-203 16,7-6-237-16</inkml:trace>
  <inkml:trace contextRef="#ctx0" brushRef="#br0" timeOffset="587824.2835">6128 16606 929 0,'0'0'36'0,"0"0"41"0,0 0 20 15,0 0-54-15,0 0-4 16,0 0-7-16,-39-13-31 16,42 13-1-16,15 0 0 15,10 0 2-15,5 0 12 16,3 0-7-16,-3 0-4 15,-5 0-3-15,-7 0-12 16,-6 0-45-16,-6 0-157 16,-5 0-482-16</inkml:trace>
  <inkml:trace contextRef="#ctx0" brushRef="#br0" timeOffset="589303.02">7357 16715 749 0,'0'0'25'15,"0"0"63"-15,0 0-31 16,0 0-21-16,0 0 11 0,0 0-40 16,22-6 8-16,14-8 6 15,6-6 7-15,1 1-16 16,-4-5-1-16,-5-1-1 15,-7 1-4-15,-15 2 9 16,-9 1 3-16,-3 5 8 16,-3 0-2-16,-20 5 5 15,-7 5-26-15,-7 6 1 16,-3 0-1-16,0 6-3 16,-3 14 0-16,7 10 0 15,6-1 0-15,8 7-1 16,9-3 1-16,10 1 0 15,3-4-1-15,2-8 1 16,19-2-3-16,3-6-1 0,9-8 4 16,4-6 5-16,2 0-5 15,3-13 5-15,1-7-2 16,-5 1 5-16,-6-5-8 16,-8 4 1-16,-6 1 2 15,-8 6 1-15,-4-1-1 16,-5 8 6-16,1 3 5 15,-2 1-3-15,0 2-10 16,0 0-1-16,0 8-2 16,0 9-4-16,0 5 5 15,5 3 2-15,3-3-1 0,9-3 0 16,0-2 0 0,2-3 0-16,1-5-1 0,6-1-1 15,-8-8 2 1,6 0 5-16,-5-5 2 0,-2-11-5 15,-1-1 2-15,-4-5 1 16,-1-1 0-16,-1 3 0 16,-5 2 1-16,-1 5-3 15,-1 4 2-15,-3 2 1 16,0 7 1-16,3 0-7 16,-3 0-1-16,0 3-10 15,0 11 5-15,4 13 5 0,-1-4 1 16,3 2 3-16,-2-1-3 15,6-1 1-15,6-3-1 16,1-6 0-16,2-3 0 16,3-4-3-16,5-5 1 15,-3-2-3-15,10-2 5 16,-4-16-1-16,-6-3 1 16,0-9-1-1,-8-2-8-15,-3-8 9 0,1-3-1 16,-2-7-2-16,-3 1 3 15,-3 3 0-15,-2 3-4 16,-4 6 2-16,0 4 2 16,0 11-1-16,0 7 2 15,0 9-1-15,-4 6 0 16,1 0-4-16,3 14 1 0,-6 19-1 16,3 9 3-1,3 7 1-15,0 2 0 0,0-2 1 16,3 1-1-16,11-8 0 15,8-3-1-15,4-2 1 16,9-10 0-16,-2-4 0 16,4-6 0-16,0-7-1 15,2-10 0-15,-6 0 1 16,-3 0 2-16,-2-17 0 16,-10-5-1-16,-3-5 7 15,-9 4-6-15,-2-2-1 16,-4 11-1-16,0 0 0 15,-7 8 0-15,-5 2 0 16,-5 4 0-16,7 0-2 0,1 0 2 16,3 9-4-16,6 8 2 15,0 3 0-15,2-1 0 16,20-2 0-16,8-3 2 16,3-4 0-16,3-3 0 15,-1-7 1-15,0 0-1 16,2 0-15-16,-11-8-43 15,-3-1-86-15,-17-2-272 16</inkml:trace>
  <inkml:trace contextRef="#ctx0" brushRef="#br0" timeOffset="589486.5744">8207 16662 824 0,'0'0'26'16,"0"0"65"-16,0 0-23 16,0 0-22-16,0 0-46 15,0 0-29-15,42-62-156 16,12 55-374-16</inkml:trace>
  <inkml:trace contextRef="#ctx0" brushRef="#br0" timeOffset="590152.5221">8892 16627 763 0,'0'0'9'15,"0"0"58"-15,0 0-4 16,0 0-47-16,0 0-3 16,0 0 13-16,157-32-10 15,-120 49 1-15,-3 7 0 16,-9 2-7-16,-8 4 2 0,-10-3-11 16,-7 2 7-16,0-6-6 15,-7-3-2-15,-13-3 7 16,-6-5-3-16,1-2 2 15,5-5-2-15,5-5 3 16,4 0 3-16,7 0 8 16,4-3 16-16,0-14-18 15,4-7-9-15,22 1-6 16,7-7 6-16,8 4-7 16,5-4-3-16,4 4 3 15,-2-4 4-15,-2-1-3 16,-8 2 3-16,-4 0-4 15,-6-5 1-15,-8 1 2 16,-4-4-3-16,-6-2 0 0,-7 3 1 16,-3 0 0-16,0 2 0 15,-6 9 4-15,-6 2-2 16,3 12-3-16,6 5 6 16,0 6 2-16,0 0-6 15,3 17-2-15,-3 16-3 16,3 13 2-16,0 13 1 15,0 4 3-15,3 4-1 16,3-2 2-16,-3-1 0 16,3-6-2-16,-2-2 3 15,4-9-5-15,1-8 1 0,0-5 4 16,-2-8-5 0,0-7 3-16,-2-8-3 0,-5-8-49 15,0-3-190 1,-9-6-401-16</inkml:trace>
  <inkml:trace contextRef="#ctx0" brushRef="#br0" timeOffset="591154.7498">9153 16745 688 0,'0'0'18'0,"0"0"89"15,0 0-18-15,0 0-88 0,0 0-1 16,0 0 7-16,0 0 8 15,252-46-4-15,-170 37-10 16,3-2 2-16,3-2 9 16,-5 3 31-16,-8-1-35 15,-20-2-4-15,-16 4 1 16,-18 1 6-16,-12 0 7 16,-9 4 31-16,0-1-2 15,0 2-23-15,-14 3-6 16,-15 0-18-16,-10 3 3 15,-6 16-5-15,-4 2 3 16,7 6-1-16,7-2 5 16,9-3-3-16,8-3-2 15,9 1 1-15,6-9-1 16,3-2-3-16,0-1 3 0,10-8-2 16,15 0 2-16,9-5 6 15,0-7-2-15,-2-6 4 16,-2 3-4-16,-10 5-4 15,-5 3 2-15,-6 1 0 16,-3 6 3-16,-3 0-1 16,3 0-4-16,3 13-1 15,2 6 1-15,5-2 5 16,-3 2-5-16,-1-2 2 16,6-6 2-16,-6-2 0 15,5-2-3-15,5-7 9 16,-2 0-4-16,3 0 2 15,-1-13 2-15,-2-4-1 16,-4-3-2-16,0-7-1 0,0 5 0 16,0 2 2-16,-9 3-7 15,-3 8 8-15,-2 6-1 16,-2 3 1-16,0 0-9 16,0 9-7-16,0 14 4 15,1 1 3-15,4 2 2 16,-1-4-2-16,3-2 0 15,3-6-1-15,-1-4 1 16,-2-8 0-16,6-2-6 16,6 0 6-16,3-2 10 15,5-15 0-15,-2-5-1 16,-5 1-6-16,0 1 2 16,0 1-4-16,-8 9 3 15,-3 3-3-15,-4 7 3 16,-3 0-4-16,1 0-14 15,2 17 5-15,1 2 9 0,0 5 5 16,4-7-5-16,-5-5 4 16,5-2-4-16,-3 0 0 15,4-6 0-15,1-1 0 16,2-3 0-16,5 0 9 16,3-10-3-16,2-7 1 15,-3-3 1-15,3 1-6 16,-5 5 5-16,-11 5-5 0,-1 3 1 15,-6 4 5-15,3 2-3 16,-4 0-5-16,0 0-8 16,4 0 0-16,2 12 7 15,2 0 1-15,-1 5 0 16,-3-5 0-16,2 2 0 16,-3-1-17-16,-3-1-20 15,0-1-25-15,0 0-74 16,0-11-256-16</inkml:trace>
  <inkml:trace contextRef="#ctx0" brushRef="#br0" timeOffset="591325.9826">10551 16315 930 0,'0'0'16'15,"0"0"18"-15,0 0-21 16,0 0-13-16,0 0-45 16,0 0-276-16</inkml:trace>
  <inkml:trace contextRef="#ctx0" brushRef="#br0" timeOffset="591992.9313">8046 16620 471 0,'0'0'42'0,"0"0"67"15,0 0 17-15,0 0-47 0,0 0-6 16,0 0-23-16,-27-22-6 16,24 22-18-16,3 0-13 15,0 0-6-15,-5 0-7 16,0 0 4-16,-1 5-2 16,3 4 10-16,0-3 5 15,3 2 0-15,9-7 4 16,29-1 13-16,21 0 26 15,20-4-23-15,12-12-19 16,-4 2-3-16,-7 2-9 16,-13 4-2-16,-27 8-1 15,-13-3-3-15,-21 3-29 16,-6 0-90-16,-22 3-27 0,-11 3-126 16</inkml:trace>
  <inkml:trace contextRef="#ctx0" brushRef="#br0" timeOffset="656016.8013">10805 16115 743 0,'-4'0'26'0,"2"0"41"0,2 0-18 16,-1 0-22-16,1 0 47 15,0 0-44-15,0 0-14 16,-2 0 7-16,-2-2 7 15,1-4-6-15,-10 3-8 16,1-3 1-16,-8-1-4 16,1 0-1-16,-4 1-2 15,-3-2 2-15,2 2 2 16,0 0-8-16,-3 2 0 16,-5 1-3-16,3-2 2 15,-4 4 3-15,-4-3-7 16,-2 4 0-16,-2-3-1 15,-8 2 4-15,-6 1-3 16,-1 0-1-16,-11 0 1 16,-6-1 0-16,-5-1 0 0,-5 2-1 15,2-3 0-15,-4 1 1 16,-3 0-1-16,-3 1 0 16,-3 1 8-16,-3 0-7 15,0 0 0-15,-4 0 0 16,7 0 1-16,-5 5 4 15,5 0-2-15,4 3-4 16,12-4 0 0,2 2 0-16,2 4 0 0,6-4 1 15,-4 5 2-15,8-1-3 16,3 0 1-16,1 2 1 16,5-2 4-16,3 0-5 0,4-2 0 15,5 2-1-15,-2 1 1 16,4-2-1-16,3-1 0 15,4 3-2-15,-5-2 2 16,-4 1 0-16,-3 1 0 16,-2-2 3-16,-5 2 0 15,0-2-3-15,-4-2-3 16,8 3 3-16,1-6 0 16,4 2 0-16,1-2 0 15,0 2-1-15,5-4 2 16,-1 5-1-16,2-2 1 0,1 3-1 15,0 1 3 1,-1 1-3-16,-2 4 0 16,-1-3 0-16,1 2 0 15,3 0-1-15,-2 3 1 16,3 1-1-16,-5 0 2 0,1 3-1 16,0 2 1-16,-1-1-1 15,6 5-1-15,1 1 1 16,3-2 0-16,2 1-2 15,1 6 2-15,0 3 0 16,3-1-1-16,0 3 4 16,-1 1-2-16,5 2-1 15,3-2 2-15,2 4 0 16,5 3-2-16,6-1 0 0,4-2 0 16,0-2 1-1,1-7 1-15,22 3-2 0,1-7 1 16,16-1 1-16,1-1 1 15,9-5 4-15,6-3-2 16,9-2 4-16,3-3-6 16,10-4-3-16,6-2 5 15,4 0 1-15,5-7-2 16,8 1-2-16,-1-2-2 16,-2 0 1-16,0 0 6 15,4 0-7-15,-2 3 0 16,-3 1 0-16,0-2 3 15,1 3-3-15,-1 1-5 16,-1 2 5-16,-3 0 4 16,-2 0-3-16,2-5 0 15,-5 3-1-15,-3-1 0 0,-3 3 0 16,-5-4 1-16,4 1 4 16,0 0-5-16,1 1-3 15,-4-4 2-15,3 0 1 16,2-2 0-16,3 0 0 15,-4 0-1-15,-6 0 0 16,0 0 0-16,-8 0 1 16,0 0 3-16,-3-2-2 15,-4 0-1-15,1-4 1 16,-7 1 1-16,-2 3 0 16,-2-5 0-16,2-1-1 0,-1 3-1 15,-3-2-2-15,-7-3 2 16,-5 3-1-16,-1 2 0 15,-3-5 1-15,1 3 1 16,-3-3-1-16,2-4 2 16,3 2-4-16,-3 1 2 15,-2-2 0-15,-1-1 2 16,-2 2 2-16,-1-6-2 16,-3 6-2-16,-3-4 0 15,-2 3 0-15,2-6 2 16,-6-3-2-16,6-2 0 15,-6-3-1-15,5-5 2 16,2-3 1-16,-3-1-2 16,2-3 0-16,-6-2 0 15,-2 4 0-15,1 3 1 0,-1 0-1 16,-6-1 0 0,-1 3 0-16,-4-4-3 0,-2 3 2 15,0-2-1-15,-10 1 2 16,-14 0 3-16,-9 2-2 15,-10-4 0-15,-8-3-1 16,-4 1 3-16,-5-1-3 16,5 0 0-16,4 5 0 15,5 1 0-15,3 7 0 16,8 9-11-16,4 4-15 0,1 11-32 16,-2 2-18-16,-2 0-96 15,-1 2-342-15</inkml:trace>
  <inkml:trace contextRef="#ctx0" brushRef="#br0" timeOffset="657234.1099">10767 17034 671 0,'0'0'132'0,"0"0"-74"0,0 0 47 16,0 0-59-16,0 0-34 15,0 0 0-15,0-12-7 16,3 19-1-16,3 9 6 16,1 4 8-16,-1 4 3 15,1-2 2-15,1 2 0 16,1-5 4-16,0-4-8 15,0 0 5-15,2-4-2 16,5-7-1-16,6-4-7 16,11 0 6-16,16-12 8 15,18-23-2-15,18-9-9 16,13-16-6-16,9-5-4 16,6-7-1-16,-3 5-6 15,-6 8 0-15,-12 12 0 0,-15 8 1 16,-15 6-1-16,-16 12 0 15,-17 8-1-15,-9 10 0 16,-11 3-15-16,-6 0-32 16,-3 9-6-16,0 15-21 15,-9 9-50-15,-20 1-143 16,-4 5-152-16</inkml:trace>
  <inkml:trace contextRef="#ctx0" brushRef="#br0" timeOffset="657659.6074">11274 17238 910 0,'0'0'55'0,"0"0"49"0,0 0-28 15,0 0-19-15,0 0-16 16,0 0-12-16,-30-79-15 15,30 79-11-15,0 0-3 16,0 0-2-16,0 15 2 16,0 10 0-16,-6 5 1 15,-1 4 2-15,-3-4-2 16,7-7-1-16,3-3 1 0,0-7-1 16,10-13-2-16,29 0 2 15,29-24 6-15,26-18 11 16,17-14-2-16,15-12-13 15,-5-7 2-15,-5-7-2 16,-2 4-1-16,-16 6 3 16,-17 14 0-16,-20 16 4 15,-21 13-8-15,-19 10 0 16,-3 10 0-16,-12 4 0 16,0 5-11-16,-6 0-39 15,0 19-19-15,-3 5-55 16,-24 8-129-16,-11 4-172 15</inkml:trace>
  <inkml:trace contextRef="#ctx0" brushRef="#br0" timeOffset="658063.5606">11650 17234 294 0,'0'0'495'16,"0"0"-382"-16,0 0-13 15,0 0-45-15,0 0-27 16,0 0 0-16,-107 39-9 16,93-13-7-16,5-1 0 15,0-2 4-15,9-7 0 16,0-2-2-16,0-8-2 16,19-6-5-16,23 0 5 15,19-21 20-15,22-18-11 16,27-11-16-16,6-8 5 0,8-9-10 15,-8-5 3-15,-8-2 4 16,-10-1-5-16,-18 9 2 16,-4 6 0-16,-8 10 0 15,-7 8 2-15,-9 6 0 16,-10 8-2-16,-9 10-4 16,-14 6-1-16,-8 7-2 15,-4 5 2-15,-6 0-4 16,-1 2-30-16,0 18-5 15,-22 7-1-15,-14 6-60 16,-12 1-152-16,-11 2-213 0</inkml:trace>
  <inkml:trace contextRef="#ctx0" brushRef="#br0" timeOffset="674654.4417">10719 16551 518 0,'-5'-4'58'0,"3"-3"22"16,2 7-20-16,0-3-43 15,0 3-2-15,0 0-3 16,0-3-11-16,0 3 12 16,0-3 13-16,0 3 13 15,0 0 0-15,0 0-14 16,2 0-8-16,-2 0-5 15,5 0-7-15,-2 0-3 16,6 3 1-16,0 3 6 16,-1 3-1-16,3 1 0 15,0 0 2-15,2-3 1 16,-6 0-1-16,4-4-4 0,1-2-1 16,6-1 12-1,6 0 23-15,11-18 6 0,14-11-6 16,15-14-26-16,8-6-4 15,9-8-1-15,1-2-2 16,5 3-6-16,-7 0 1 16,-3 8 0-16,-9 9-2 15,-19 7 0-15,-17 9-1 16,-8 10-1-16,-13 12-3 16,-8 1-66-16,-3 17-88 15,-16 13 8-15,-16 7-50 16,-5-1-174-16</inkml:trace>
  <inkml:trace contextRef="#ctx0" brushRef="#br0" timeOffset="675109.7667">11126 16566 559 0,'0'0'64'0,"0"0"33"16,0 0 3-16,0 0-39 16,0 0-5-16,0 0-35 15,-16-10-21-15,16 10-6 16,0 3-7-16,0 11 13 16,0 0 3-16,0 2 5 0,0-4 2 15,4-1 2 1,2-5-7-16,4-1 14 0,10-5 9 15,10-1-1-15,25-29 22 16,24-17-5-16,27-12-16 16,9-10-18-16,3-1-8 15,-14 2 1-15,-12 4-2 16,-12 9 0-16,-18 4 2 16,-10 6-2-16,-13 8 2 15,-6 5-2-15,-8 9 3 16,-5 6-4-16,-7 3 0 15,0 9 0-15,-7 4 0 0,0-3-2 16,-6 4 1 0,0 4-23-16,0 13-56 0,-7 9 34 15,-15 8-29-15,-14 4-75 16,-3 2-113-16</inkml:trace>
  <inkml:trace contextRef="#ctx0" brushRef="#br0" timeOffset="691090.2155">18773 16213 787 0,'-20'-39'15'0,"12"8"44"16,6 6 1-16,2 8 1 15,0 7-17-15,0 3 14 16,0 7-16-16,0 0-35 15,0 14-6-15,3 21 13 16,11 11 22-16,0 21 0 16,2 12-3-16,0 7-7 15,-2 3-7-15,-1-6-6 16,-2-8-2-16,-4-7-3 0,-1-6-1 16,-3-6-2-16,-2-6 1 15,-1 0-3-15,0-8-3 16,0-5 0-16,0-1 3 15,0-14-3-15,0-5-1 16,0-11-26-16,0-6-30 16,6 0-33-16,6-18-49 15,3-20-175-15</inkml:trace>
  <inkml:trace contextRef="#ctx0" brushRef="#br0" timeOffset="691383.9512">18854 16715 757 0,'0'0'64'16,"0"0"41"-16,0 0-15 0,0 0-35 15,0 0-1-15,0 0-13 16,-134-20-37-16,134 29-1 16,0 2-3-16,6-7-2 15,31-4 2-15,21 0 9 16,25-10 0-16,18-14-6 15,4-5-3-15,-1 2 2 16,-17 4 0-16,-15 3 0 0,-23 7-2 16,-20 6 1-16,-16 2-2 15,-10 5-2-15,-3 0-7 16,0 0-40-16,-18 0-80 16,-3 8-113-16,-1-7-211 15</inkml:trace>
  <inkml:trace contextRef="#ctx0" brushRef="#br0" timeOffset="691721.0939">19226 16322 764 0,'0'0'57'0,"0"0"58"16,0 0 1-16,0 0-58 15,0 0 14-15,0 0-31 0,-57-194-12 16,57 194-1-16,0 3-20 15,0 23-5-15,0 13 6 16,0 21 13-16,0 6 2 16,6 7-5-16,1-1-1 15,5-2-6-15,5-9-4 16,2-3-6-16,4-2 0 16,-1-6 0-16,3-7-1 15,-7-1 1-15,-6-10-1 16,-1-2-1-16,-6-3 0 15,0-7-3-15,-1-1-8 16,2-8-24-16,0-5-12 16,6-6-8-16,9 0-26 15,1-22-74-15,8-12-324 16</inkml:trace>
  <inkml:trace contextRef="#ctx0" brushRef="#br0" timeOffset="692118.4715">19649 16608 826 0,'0'0'73'0,"0"0"51"16,0 0-49-16,0 0-24 16,0 0-25-16,0 0-13 15,-152 77-4-15,131-31 2 0,12-5-3 16,9 0-3-1,0-5-1-15,9-6-2 0,21-6-2 16,6-11 0-16,8-10 5 16,4-3-2-16,1-6 1 15,-2-19-1-15,-6-3-1 16,-11-5-1-16,-14 0 3 16,-14 1-1-16,-2 3 1 15,-15 2-1-15,-16 6-1 16,-5 1 6-16,-4 4-3 15,4 7-2-15,5 1-3 16,7 3 0-16,10 4-3 0,8-2-4 16,6 3-22-16,0 0-52 15,9 0-40-15,15 0 6 16,6 0-60-16,-3 0-111 16</inkml:trace>
  <inkml:trace contextRef="#ctx0" brushRef="#br0" timeOffset="692465.5476">19815 16606 576 0,'0'0'55'0,"0"0"16"16,0 0-6-16,0 0-28 16,0 0 35-16,0 0-19 15,32-112 1-15,-18 100 16 16,-7 4 11-16,-2 4-20 0,-2 1-17 15,-3 3-5-15,0 0-7 16,0 0-15-16,0 10-11 16,0 13 0-16,0 11 19 15,0 2 1-15,0 6-10 16,1 2-2-16,4-1-9 16,1 1 0-16,1 1-3 15,1-6 0-15,-3 0-2 16,3-2 0-16,-4-4 1 15,1-6-1-15,-2-4-5 16,4-7-29-16,2-4-33 16,8-10-20-16,1-2-69 15,4-17-310-15</inkml:trace>
  <inkml:trace contextRef="#ctx0" brushRef="#br0" timeOffset="692883.9402">20102 16719 865 0,'0'0'101'16,"0"0"20"-16,0 0-54 16,0 0-57-16,0 0-8 15,0 0 5-15,0 0 1 16,-71 121 7-16,56-87-5 16,-4-1-3-16,0-4-1 15,-1-4-6-15,3-3 1 16,7-8 0-16,4-6 2 15,6-8-1-15,0 0 1 16,0-10-1-16,0-17 6 16,9-5-7-16,9-6-1 0,-3 1 1 15,5 3 0-15,2-2 0 16,1 7 1-16,1 5 7 16,-2 7 4-16,4 5-3 15,-1 2-1-15,6 6-6 16,1 4-1-16,-4 0-2 15,2 4-1-15,0 12-2 16,-3 0 3-16,-2 4 4 0,-3-3-4 16,-1 3-1-16,-4-3 0 15,4-2-4-15,-6-5-10 16,2-3-15-16,-2-7-52 16,0 0-72-16,-3-13-242 15</inkml:trace>
  <inkml:trace contextRef="#ctx0" brushRef="#br0" timeOffset="693137.2784">20505 16404 841 0,'0'0'69'16,"0"0"61"-16,0 0 1 16,0 0-67-16,0 0-5 0,0 0-29 15,-92-49-27 1,92 88 0-16,0 9 5 0,0 3-1 15,7 3 5-15,6-6-2 16,-1 2 3-16,1-3-11 16,-2-1 0-16,0-2-2 15,-1-4 5-15,4-5-5 16,-2-6-11-16,5-7-37 16,-1-6-17-16,1-11-68 15,7-5-246-15</inkml:trace>
  <inkml:trace contextRef="#ctx0" brushRef="#br0" timeOffset="693566.7179">21324 16310 924 0,'0'0'10'0,"0"0"-4"16,0 0 31-16,0 0 19 15,0 0-21-15,0 0-10 16,-132-61-5-16,132 52-5 0,0-8-7 16,0 3-5-1,5-4 2-15,6 6-3 0,-4 3 12 16,2 4 6-1,0 5 1-15,5 0-11 16,2 22-3-16,5 14 8 0,0 14 2 16,-5 6 0-16,-4 3-3 15,-2-6 1-15,-5-3-9 16,-4-7 4-16,-1-7 0 16,0 0-2-16,0-5-7 15,0-3 2-15,3-6-3 16,5-5 0-16,1-2-2 15,6-5-26-15,7-3-53 16,-1-7-65-16,1 0-389 16</inkml:trace>
  <inkml:trace contextRef="#ctx0" brushRef="#br0" timeOffset="693830.0216">21642 16970 1069 0,'0'0'32'0,"0"0"71"15,0 0-31-15,0 0-46 16,0 0-9-16,0 0 6 16,-17 0-3-16,17-2 2 15,0-3-5-15,0-5-8 0,-1 1-6 16,-4-2-3-16,-2 5-8 15,1-2-31-15,-5 8-13 16,-10 0-29-16,-10 11-141 16,-12 12-221-16</inkml:trace>
  <inkml:trace contextRef="#ctx0" brushRef="#br0" timeOffset="694321.5894">19354 17921 205 0,'0'0'105'0,"0"0"-91"15,0 0 34-15,0 0 54 16,0 0-30-16,0 0 44 16,-195 53-10-16,178-50 6 15,5 0-2-15,5 0-34 16,7-3-17-16,0 0-21 0,10 0-29 16,35-9 4-1,37-17 34-15,41-14-5 16,43-7-11-16,40-15-5 0,42-4-9 15,35-10 2-15,25-8-4 16,18-1-12-16,-6-1 0 16,-5 3 2-16,-30 3-2 15,-31 1 1-15,-49 10-6 16,-57 7 5-16,-49 13-2 16,-46 15 0-16,-29 12 4 15,-23 5-3-15,-1 8-2 16,-20 9-6-16,-16 0-2 15,-9 15-17-15,-6 16-30 16,-4 8-11-16,-1 11-57 16,-6-4-167-16</inkml:trace>
  <inkml:trace contextRef="#ctx0" brushRef="#br0" timeOffset="694714.8751">19906 17944 486 0,'0'0'472'0,"0"0"-470"16,0 0 9-16,0 0-4 16,0 0 26-16,0 0 7 15,-480 275-25-15,480-250-12 0,19-11 7 16,22-14 5-16,26-14 33 15,32-35 13-15,34-20-14 16,44-17-19-16,43-4 2 16,37-11-4-16,39-7-12 15,21 0 3-15,12-5-11 16,-4 1 4-16,-15 6-8 16,-33 2 0-16,-38 10-1 15,-52 16 1-15,-50 19 0 16,-51 21-2-16,-46 16-1 15,-34 9-4-15,-9 10-7 0,-37 3-18 16,-21 6-21 0,-17 13-46-16,-9 1-141 0,-1-8-378 15</inkml:trace>
  <inkml:trace contextRef="#ctx0" brushRef="#br0" timeOffset="695686.6415">21045 16500 389 0,'0'0'57'15,"0"0"34"-15,0 0 22 16,0 0-63-16,0 0-13 16,0 0 9-16,-43 8 18 15,38-8 18-15,0 0-46 16,0-8 6-16,-3-1-3 16,0-2-13-16,2-2 1 15,1-1 2-15,2 2-6 16,3-8-8-16,0 1-4 0,0-8-2 15,3 1-3-15,15-6-1 16,4 1-1-16,10 1 0 16,6 0-2-16,3 0 2 15,-2 6-1-15,-6 6 6 16,-7 9-6-16,-7 4 0 16,-7 5-2-16,-5 8 0 15,-6 15 3-15,-1 7 8 16,0 6-3-16,0-7 1 15,-1 0 1-15,-3 1-8 16,0-3 0-16,-2-4 6 16,3 6-8-16,-3 0 2 15,-1 0 5-15,-2 0-8 16,1 0 7-16,0 2 1 0,-1-4-6 16,4 1 0-16,0-5 5 15,2 4-7-15,3-1 0 16,0-4 0-16,0 3 0 15,0-3 2-15,0-2-3 16,9-3 2-16,4-4 3 16,6-3-4-16,6-3 1 15,9-7 2-15,10 0 2 16,9 0-3-16,6-17 0 16,-3-3-1-16,-2 1 2 15,-5-5-3-15,-10 7 0 0,-6 2-13 16,-11 5-18-1,-9 6-23-15,-5 4-38 0,-8 0-106 16,0 0-351 0</inkml:trace>
  <inkml:trace contextRef="#ctx0" brushRef="#br0" timeOffset="696147.7472">21622 17084 426 0,'0'0'42'15,"0"0"1"-15,0 0 13 16,0 0 4-16,0 0 17 15,0 0 34-15,12-19 9 16,-12 19-1-16,0 0-36 16,0 0-30-16,0 0-32 15,-7 21-7-15,-9 5-3 16,-1 7-1-16,2-4 1 16,5-5-1-16,6-5-4 15,4-7-5-15,0-3 3 16,0-3-2-16,11-6-1 0,11 0 1 15,7-17 0-15,4-9 3 16,-5 3-4-16,-7-4 2 16,-15-1 0-16,-6 3 3 15,0-1-3-15,-24-3-1 16,-6 8-2-16,-6 4-6 16,-4 4-11-16,1 7-47 15,-1 3-92-15,-2-3-160 16</inkml:trace>
  <inkml:trace contextRef="#ctx0" brushRef="#br0" timeOffset="696881.4905">20999 16378 568 0,'0'0'133'15,"0"0"7"-15,0 0-76 0,0 0-20 16,0 0-15-16,0 0 4 16,-15-9 16-16,6 5-22 15,-1-5-13-15,-1 2 5 16,1-3 9-16,2 0-7 16,2-4-7-16,3-1-3 15,3 1-2-15,0-3-7 16,0-2 0-16,8 2 1 15,9-3-2-15,5 3 0 16,6-2 3-16,6-1-1 0,6 3 7 16,4 0-5-16,-1 7 0 15,-6 8 2-15,-9 2-4 16,-5 2-3-16,-11 19-3 16,-8 10 3-16,-4 5 0 15,0 6 6-15,-13 5 7 16,-5-1-2-16,-1 0-4 15,1-4 2-15,1-4 3 16,7-3-5-16,1-1-6 16,3-1 1-16,5-2 0 15,1 0 0-15,0-4 0 16,1-4-1-16,15 0 2 16,7-6 0-16,9-4-2 15,13-9-1-15,17-4 1 16,10 0 4-16,5-17-5 0,-6-3 0 15,-11 3 3-15,-14 3-3 16,-19 2 0-16,-14 5-2 16,-8 6 2-16,-5-1 0 15,0 2-6-15,0 0-27 16,0 0-38-16,0 10-138 16,-14 3-87-16,1 6-410 15</inkml:trace>
  <inkml:trace contextRef="#ctx0" brushRef="#br0" timeOffset="697264.4603">21743 17131 729 0,'0'0'30'15,"0"0"8"-15,0 0 36 16,0 0-46-16,0 0-2 16,0 0 22-16,0-33-20 15,0 33-2-15,0 13 5 16,-8 8-9-16,-3 6-2 16,0 1 2-16,1 0 6 15,8-9 1-15,2-5-14 0,0-4-7 16,14-7-7-1,14-3 6-15,5-7 6 0,3-13 5 16,-2-10-6-16,-6 0-9 16,-11 4 9-16,-13-2-6 15,-4 6 3-15,-10 5-5 16,-17 10-1-16,-18 7-3 16,-14 12-16-16,-15 17-115 15,-11 7-349-15</inkml:trace>
  <inkml:trace contextRef="#ctx0" brushRef="#br0" timeOffset="714164.1392">17461 16758 774 0,'0'0'11'0,"0"0"6"16,0 0 49-16,0 0-20 16,0 0-12-16,0 0-25 15,0 0-9-15,-29-13 0 16,29 12 0-16,0-2 3 15,9-7 10-15,18-2 26 16,17-12 17-16,17-9-13 16,18-3-17-16,15-11 0 15,16-2-20-15,17-9 0 16,14-3 0-16,9-3-6 16,5 3 8-16,-7 4-7 15,2 5 2-15,8-1-3 16,11 4 1-16,12-10-1 0,8 1 0 15,-4-1 1-15,-8 4-1 16,-10 8 1-16,-6 4 0 16,-6 4 0-16,2-2-2 15,-6-1 3-15,-8 3-3 16,-12 2 1-16,-8 0 0 16,-10 1 0-16,-4 0-1 15,-6 4-1-15,-6 4 2 16,-12 4-1-16,-17 8 0 15,-19 3-4-15,-17 4 4 0,-15 2 1 16,-9 4 2 0,-5 0-1-16,-3 3 0 0,0 0 1 15,0-4-1-15,0 4 8 16,0 0-4-16,0 0 1 16,0 0-2-1,0 0-1-15,0 0 6 0,0 0-5 16,0 0-1-16,0 0-1 15,0 0-2-15,0 0 1 16,0 0 4-16,0 0 1 16,0 0 4-16,0 0-5 15,0 0-4-15,0 0 4 0,0 0-9 16,0 0 4 0,0 0 0-16,0 0-3 0,0 4-1 15,0 9 3-15,7 3 1 16,1 4 0-16,4 6 0 15,-2 2 1-15,1 4 0 16,1 4-1-16,4 0 0 16,7 7 2-16,5 7 0 15,5 0-1-15,3 12 4 16,4 11-4-16,2 13 3 16,-2 10-3-16,3 10-1 15,-3-1 1-15,2-7-2 16,-3 0 1-16,-5-7 0 15,-1-9 1-15,-3 4 0 16,0-2 0-16,-2-2-2 0,-3-5 3 16,-1-4-1-1,-6-11 3-15,-9-4-2 0,-3-8-2 16,-6-12 1-16,0-6 1 16,-10-9-1-16,-5-9 0 15,0-6-1-15,0-8-15 16,-4 0-107-16,-4-22-223 15</inkml:trace>
  <inkml:trace contextRef="#ctx0" brushRef="#br0" timeOffset="715367.3485">17856 16802 537 0,'0'0'45'15,"0"0"57"-15,0 0-4 16,0 0-12-16,0 0-1 15,0 0-26-15,-126-87-11 16,121 84-6-16,3 3-2 16,1 0-12-16,1 0-21 15,0 0-7-15,0 0 0 16,0 19-2-16,15 12 0 16,0 15 4-16,8 10 3 15,4 17-3-15,5 16 10 16,3 8-2-16,6 7-2 15,13 2 3-15,1-1-9 16,1 4 3-16,2-6-3 0,-3-4 4 16,-5-10-5-16,-3 4-1 15,-3-4 2-15,-4 6-2 16,-6 6 1-16,-4-4 0 16,-7-3 0-16,-2-14-1 15,-8-12 1-15,-3-17-1 16,-4-17 1-16,-1-13-1 15,-2-15 1-15,-3-3 4 16,1-3-5-16,-1 0 0 16,0 0 4-16,0 0 1 15,5 0 3-15,2-3 8 16,13-13-6-16,15-12 0 0,18-9-2 16,21-10-7-1,31-16 1-15,32-14 6 16,36-16-7-16,37-9 5 15,29 4-6-15,22 2 2 0,14 10-2 16,11 3 4-16,0 11-1 16,-10 2-3-16,-16 5 2 15,-26 4-2-15,-25 0 0 16,-29 0 1-16,-34 6-1 16,-37 4 0-16,-37 8 2 15,-29 10-2-15,-24 8 0 16,-13 5 1-16,-6 3 1 15,0 8 7-15,0 2 6 0,0 6-12 16,0 1 3 0,0 0-6-16,0 0-6 0,0 0 3 15,0 0 1 1,0 0-5-16,0 0 4 16,0 0-2-16,0 0 4 15,0 0 1-15,0 0 1 0,0 0 1 16,0 0 0-16,0 0 2 15,0 0-2-15,0 0 0 16,0 0-2-16,0 0 3 16,0 0-3-16,0 0 0 15,0 0-1-15,-6 1-1 0,-19 18-34 16,-21 5-68-16,-21 0-235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11:47:13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 5366 323 0,'0'0'46'15,"0"0"71"-15,0 0-36 16,0 0-10-16,0 0-1 0,0 0-3 16,0 0 3-1,-9-106-33-15,6 100-11 0,-1-3 17 16,2 4-3-16,-1-2-15 16,-2 3 6-16,5 2-4 15,-2 2 9-15,2 0-12 16,0 0-11-16,0 0-10 15,0 0-3-15,0 18-2 16,0 4 2-16,0 5 3 16,0-1-3-16,7-4 2 15,-2-1-2-15,5-9 0 16,-4-2 0-16,0-6 0 16,1-3-1-16,1-1 1 15,7-4 0-15,15-24 25 16,13-17 18-16,12-18-29 0,6-8-6 15,5-10-8-15,7-9 3 16,-1-12 3-16,2 0-5 16,-5 3 3-16,-1 12-1 15,-9 19-3-15,-13 19 0 16,-15 16 0-16,-13 15-5 16,-12 10-3-16,-6 7-19 15,0 1-10-15,0 2-53 16,-6 21-33-16,-15 14-99 15,-9 8 13-15</inkml:trace>
  <inkml:trace contextRef="#ctx0" brushRef="#br0" timeOffset="481.7198">1890 5385 643 0,'0'0'26'0,"0"0"52"16,0 0-6-16,0 0-32 15,0 0-19-15,0 0-20 0,-16-19-1 16,16 31-4-16,0 9 4 15,0 1 1 1,0-2 2-16,0-3 4 0,0-5 0 16,0-7-1-16,0-2 4 15,3-3-5-15,4 0 14 16,10-11 9-16,10-20 54 16,23-20-27-16,11-17-20 15,11-14-21-15,10-12-3 16,2-5-3-16,11-13-6 15,-1-4 3-15,3 9-3 16,-6 13 2-16,-21 24-8 0,-21 27 8 16,-22 18-8-16,-12 11 4 15,-12 9-5-15,-3 3-21 16,0 2-17-16,0 4-36 16,-12 21-18-16,-10 9-2 15,-11 6-87-15,-3 6-154 16</inkml:trace>
  <inkml:trace contextRef="#ctx0" brushRef="#br0" timeOffset="29447.1594">4674 8332 858 0,'0'0'52'0,"0"0"90"16,0 0-62-16,0 0-57 16,0 0-14-16,0 0-6 15,-63 73 0-15,54-42-3 16,9-2 1-16,0-4-1 16,9-8 1-16,12-7-1 15,-2-4 3-15,8-6-2 16,-3-3 7-16,3-17-2 15,-5-5-3-15,-1-3-1 16,-6 3 4-16,-6-2-2 0,-9 8 0 16,0 4 0-16,-21 6-4 15,-19 9-2-15,-14 0-33 16,-9 3-102-16,-2 3-216 16</inkml:trace>
  <inkml:trace contextRef="#ctx0" brushRef="#br0" timeOffset="130489.581">8753 13425 377 0,'0'-9'30'0,"0"1"28"16,0 0 4-16,0 4-9 15,0-3-21-15,0 1-6 16,0-2-4-16,2 5 18 15,-2 0-4-15,0 0 0 16,0 3 0-16,0 0-11 16,0 0-19-16,0 0-2 15,0 0-4-15,4 3 0 16,1 8 2-16,2 8 3 0,5 4 0 16,-6 0 1-16,3 4 1 15,1-1-2-15,-1 1 1 16,2-8-4-16,-1-2 3 15,-1-7-3-15,-1-1 5 16,1-6-1-16,4-3 11 16,2 0 13-16,8-5-1 15,12-19-8-15,15-12 2 16,18-13-8-16,17-11-6 16,12-6 5-16,13-9-4 15,-4 0-2-15,0-3-4 16,-6 4-3-16,-6 2 5 15,-9 11-5-15,-11 0-1 0,-2 15 8 16,-14 7-7 0,-12 9-1-16,-14 13-1 0,-19 7 0 15,-12 10 1 1,-1 0-8-16,0 4-2 0,-20 22-14 16,-17 10 6-16,-5 7-48 15,-9 10-65-15,-4 7-106 16,-8 2-360-16</inkml:trace>
  <inkml:trace contextRef="#ctx0" brushRef="#br0" timeOffset="131021.3413">8855 13676 452 0,'0'0'62'15,"0"0"18"-15,0 0-51 16,0 0-29-16,0 0 0 15,0 0 1-15,-5 83 10 16,5-46 9-16,0-8 4 0,5-5 11 16,0-9-9-16,6-8 4 15,-5-3 8-15,6-4 15 16,7-4-15-16,20-26 12 16,14-22-3-16,28-11-27 15,16-17 1-15,11-2-5 16,8-5-2-16,-1-1-7 15,-9 6-1-15,-11 9-6 16,-17 7 7-16,-17 13-5 16,-15 10 2-16,-10 12-1 15,-13 9-2-15,-7 9-1 16,-7 7 1-16,-6 3-1 0,1 3-1 16,-4 0-1-16,0 0-6 15,0 0-7-15,0 3-27 16,0 11 12-16,-7 8-25 15,-12 3-18-15,-1 3-70 16,-7-2-110-16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6391639-267B-424B-BACA-0BF5C0532E66}" type="datetimeFigureOut">
              <a:rPr lang="en-IN"/>
              <a:pPr>
                <a:defRPr/>
              </a:pPr>
              <a:t>14-11-2021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F0AEC4B-86A8-4EFA-A46C-C760A84BA00B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6076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903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516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57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696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29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 Fundamentally, attractive form enhances function and the function portrays beauty through its effect.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 Initially focus on securing the functional aspects of your visualization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2.1 Everything you do is thoroughly planned, understood, and reasoned.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2.2 We should consider the idea of deliberate design, which means that the inclusion, exclusion, and execution of every single mark, characteristic, and design feature is done for a reason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 We don't want people to have to spend unnecessary time thinking about how to use or how to read and interpret something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3.2 Make sure that the efforts needed from the reader or user to understand how to use and interpret a visualization are ultimately rewarded with a worthy amount of insight gained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4.1 Avoid any significant distortion of the truth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09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548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444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865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 Fundamentally, attractive form enhances function and the function portrays beauty through its effect.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 Initially focus on securing the functional aspects of your visualization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2.1 Everything you do is thoroughly planned, understood, and reasoned.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2.2 We should consider the idea of deliberate design, which means that the inclusion, exclusion, and execution of every single mark, characteristic, and design feature is done for a reason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 We don't want people to have to spend unnecessary time thinking about how to use or how to read and interpret something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3.2 Make sure that the efforts needed from the reader or user to understand how to use and interpret a visualization are ultimately rewarded with a worthy amount of insight gained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4.1 Avoid any significant distortion of the truth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682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972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158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72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 Fundamentally, attractive form enhances function and the function portrays beauty through its effect.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 Initially focus on securing the functional aspects of your visualization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2.1 Everything you do is thoroughly planned, understood, and reasoned.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2.2 We should consider the idea of deliberate design, which means that the inclusion, exclusion, and execution of every single mark, characteristic, and design feature is done for a reason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 We don't want people to have to spend unnecessary time thinking about how to use or how to read and interpret something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3.2 Make sure that the efforts needed from the reader or user to understand how to use and interpret a visualization are ultimately rewarded with a worthy amount of insight gained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4.1 Avoid any significant distortion of the truth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356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 Fundamentally, attractive form enhances function and the function portrays beauty through its effect.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 Initially focus on securing the functional aspects of your visualization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2.1 Everything you do is thoroughly planned, understood, and reasoned.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2.2 We should consider the idea of deliberate design, which means that the inclusion, exclusion, and execution of every single mark, characteristic, and design feature is done for a reason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 We don't want people to have to spend unnecessary time thinking about how to use or how to read and interpret something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3.2 Make sure that the efforts needed from the reader or user to understand how to use and interpret a visualization are ultimately rewarded with a worthy amount of insight gained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4.1 Avoid any significant distortion of the truth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765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46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21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44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1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24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099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48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ctr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1100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2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DB1C2494-8932-4549-9EEA-B787E7A0F25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71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2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perla.medium.com/how-to-change-global-policy-when-you-are-not-a-billionaire-4ef05aa357c5" TargetMode="External"/><Relationship Id="rId5" Type="http://schemas.openxmlformats.org/officeDocument/2006/relationships/hyperlink" Target="https://twitter.com/jburnmurdoch" TargetMode="External"/><Relationship Id="rId4" Type="http://schemas.openxmlformats.org/officeDocument/2006/relationships/hyperlink" Target="https://medium.com/nightingale/how-john-burn-murdochs-influential-dataviz-helped-the-world-understand-coronavirus-6cb4a09795a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hyperlink" Target="https://medium.com/nightingale/how-john-burn-murdochs-influential-dataviz-helped-the-world-understand-coronavirus-6cb4a09795ae" TargetMode="Externa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jperla.medium.com/how-to-change-global-policy-when-you-are-not-a-billionaire-4ef05aa357c5" TargetMode="External"/><Relationship Id="rId4" Type="http://schemas.openxmlformats.org/officeDocument/2006/relationships/hyperlink" Target="https://twitter.com/jburnmurdoch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customXml" Target="../ink/ink10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efanieposavec.com/writing-without-word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blog.hubspot.com/marketing/types-of-graphs-for-data-visualization#sm.000vodl7ch6rf7e112a2q13r9cno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blog.hubspot.com/marketing/types-of-graphs-for-data-visualization#sm.000vodl7ch6rf7e112a2q13r9cno0" TargetMode="External"/><Relationship Id="rId7" Type="http://schemas.openxmlformats.org/officeDocument/2006/relationships/hyperlink" Target="https://www.tableau.com/sites/default/files/media/designing-great-visualizations.pdf" TargetMode="External"/><Relationship Id="rId2" Type="http://schemas.openxmlformats.org/officeDocument/2006/relationships/hyperlink" Target="https://eazybi.com/blog/data_visualization_and_chart_typ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bleau.com/learn/articles/data-visualization" TargetMode="External"/><Relationship Id="rId5" Type="http://schemas.openxmlformats.org/officeDocument/2006/relationships/hyperlink" Target="http://www.storytellingwithdata.com/blog/2019/5/23/visualizing-artisanal-data" TargetMode="External"/><Relationship Id="rId4" Type="http://schemas.openxmlformats.org/officeDocument/2006/relationships/hyperlink" Target="https://www.perceptualedge.com/blog/?p=1897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views/50YearsofCrime_14/USCrimeDashboard?:embed=y&amp;:loadOrderID=0&amp;:display_count=y&amp;:origin=viz_share_link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Visualization &amp; Interpretation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Text Box 11"/>
          <p:cNvSpPr txBox="1">
            <a:spLocks noChangeArrowheads="1"/>
          </p:cNvSpPr>
          <p:nvPr/>
        </p:nvSpPr>
        <p:spPr bwMode="auto">
          <a:xfrm>
            <a:off x="7569659" y="6211888"/>
            <a:ext cx="1574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N" altLang="en-US" sz="1800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Febin.A.Vahab</a:t>
            </a:r>
            <a:endParaRPr lang="en-US" altLang="en-US" sz="1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238782"/>
            <a:ext cx="2133600" cy="365125"/>
          </a:xfrm>
        </p:spPr>
        <p:txBody>
          <a:bodyPr/>
          <a:lstStyle/>
          <a:p>
            <a:fld id="{DB1C2494-8932-4549-9EEA-B787E7A0F25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"/>
            <a:ext cx="8610600" cy="546735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0341" y="6059487"/>
            <a:ext cx="9139518" cy="365125"/>
          </a:xfrm>
        </p:spPr>
        <p:txBody>
          <a:bodyPr/>
          <a:lstStyle/>
          <a:p>
            <a:pPr algn="l">
              <a:defRPr/>
            </a:pPr>
            <a:r>
              <a:rPr lang="en-US" dirty="0" smtClean="0">
                <a:hlinkClick r:id="rId4"/>
              </a:rPr>
              <a:t>https://medium.com/nightingale/how-john-burn-murdochs-influential-dataviz-helped-the-world-understand-coronavirus-6cb4a09795ae</a:t>
            </a:r>
            <a:endParaRPr lang="en-US" dirty="0" smtClean="0"/>
          </a:p>
          <a:p>
            <a:pPr algn="l">
              <a:defRPr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twitter.com/jburnmurdoch</a:t>
            </a:r>
            <a:endParaRPr lang="en-US" dirty="0" smtClean="0"/>
          </a:p>
          <a:p>
            <a:pPr algn="l">
              <a:defRPr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jperla.medium.com/how-to-change-global-policy-when-you-are-not-a-billionaire-4ef05aa357c5</a:t>
            </a:r>
            <a:endParaRPr lang="en-US" dirty="0" smtClean="0"/>
          </a:p>
          <a:p>
            <a:pPr algn="l"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685240" y="1815120"/>
              <a:ext cx="4154040" cy="346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75160" y="1806120"/>
                <a:ext cx="4172400" cy="34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6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0341" y="6059487"/>
            <a:ext cx="9139518" cy="365125"/>
          </a:xfrm>
        </p:spPr>
        <p:txBody>
          <a:bodyPr/>
          <a:lstStyle/>
          <a:p>
            <a:pPr algn="l">
              <a:defRPr/>
            </a:pPr>
            <a:r>
              <a:rPr lang="en-US" dirty="0" smtClean="0">
                <a:hlinkClick r:id="rId3"/>
              </a:rPr>
              <a:t>https://medium.com/nightingale/how-john-burn-murdochs-influential-dataviz-helped-the-world-understand-coronavirus-6cb4a09795ae</a:t>
            </a:r>
            <a:endParaRPr lang="en-US" dirty="0" smtClean="0"/>
          </a:p>
          <a:p>
            <a:pPr algn="l">
              <a:defRPr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twitter.com/jburnmurdoch</a:t>
            </a:r>
            <a:endParaRPr lang="en-US" dirty="0" smtClean="0"/>
          </a:p>
          <a:p>
            <a:pPr algn="l">
              <a:defRPr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jperla.medium.com/how-to-change-global-policy-when-you-are-not-a-billionaire-4ef05aa357c5</a:t>
            </a:r>
            <a:endParaRPr lang="en-US" dirty="0" smtClean="0"/>
          </a:p>
          <a:p>
            <a:pPr algn="l"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41" y="31376"/>
            <a:ext cx="8303559" cy="56581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3371040" y="123120"/>
              <a:ext cx="5736960" cy="2556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2760" y="113760"/>
                <a:ext cx="5754600" cy="25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8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3124200"/>
            <a:ext cx="6324600" cy="1143000"/>
          </a:xfrm>
        </p:spPr>
        <p:txBody>
          <a:bodyPr/>
          <a:lstStyle/>
          <a:p>
            <a:r>
              <a:rPr lang="en-IN" smtClean="0"/>
              <a:t>CANVAS Discussion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Missing Context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914400" y="6424612"/>
            <a:ext cx="6477000" cy="365125"/>
          </a:xfrm>
        </p:spPr>
        <p:txBody>
          <a:bodyPr/>
          <a:lstStyle/>
          <a:p>
            <a:fld id="{DB1C2494-8932-4549-9EEA-B787E7A0F25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8594574" cy="3276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-762000" y="6528734"/>
            <a:ext cx="6362700" cy="365125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Src:The</a:t>
            </a:r>
            <a:r>
              <a:rPr lang="en-US" dirty="0" smtClean="0"/>
              <a:t> Arkansas Department of Health COVID-19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With Context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914400" y="6424612"/>
            <a:ext cx="6477000" cy="365125"/>
          </a:xfrm>
        </p:spPr>
        <p:txBody>
          <a:bodyPr/>
          <a:lstStyle/>
          <a:p>
            <a:fld id="{DB1C2494-8932-4549-9EEA-B787E7A0F25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6065370"/>
            <a:ext cx="9067800" cy="481666"/>
          </a:xfrm>
        </p:spPr>
        <p:txBody>
          <a:bodyPr/>
          <a:lstStyle/>
          <a:p>
            <a:pPr>
              <a:defRPr/>
            </a:pPr>
            <a:r>
              <a:rPr lang="en-US" dirty="0"/>
              <a:t>Data obtained from Research Square, a meta-analysis of the 2019 novel coronavirus, </a:t>
            </a:r>
          </a:p>
          <a:p>
            <a:pPr>
              <a:defRPr/>
            </a:pPr>
            <a:r>
              <a:rPr lang="en-US" dirty="0" smtClean="0"/>
              <a:t>showing </a:t>
            </a:r>
            <a:r>
              <a:rPr lang="en-US" dirty="0"/>
              <a:t>clinical comorbidities observed in patients, as of April 8, 2020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53" y="1550520"/>
            <a:ext cx="66675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Wrong Data Comparison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512093"/>
            <a:ext cx="6415088" cy="48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0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Being able to tell stories with data is a skill that’s becoming </a:t>
            </a:r>
            <a:r>
              <a:rPr lang="en-US" sz="2800" dirty="0" smtClean="0"/>
              <a:t>ever more </a:t>
            </a:r>
            <a:r>
              <a:rPr lang="en-US" sz="2800" dirty="0"/>
              <a:t>important in our world of increasing data and desire for </a:t>
            </a:r>
            <a:r>
              <a:rPr lang="en-US" sz="2800" dirty="0" smtClean="0"/>
              <a:t>data driven decision making.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altLang="en-US" sz="28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Story telling with Data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51560" y="3134520"/>
              <a:ext cx="5663880" cy="507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2200" y="3124080"/>
                <a:ext cx="5684400" cy="5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23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Definition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9863" y="1393825"/>
            <a:ext cx="8669337" cy="128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   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is the use of visual representations to explore, make sense of, and communicate data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expert, Stephen Few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2D92BE-41E1-4F90-9235-CDBA74A8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09537"/>
            <a:ext cx="1267557" cy="1143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3" y="2868993"/>
            <a:ext cx="8821737" cy="353180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304800" y="1493838"/>
            <a:ext cx="8534400" cy="4525962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 smtClean="0"/>
              <a:t>Data Viz is using pictures to represent data.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b="1" dirty="0" smtClean="0"/>
              <a:t>Process of turning information into pictures for a specific purpose</a:t>
            </a:r>
            <a:r>
              <a:rPr lang="en-US" altLang="en-US" sz="2800" b="1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What is Data Visualisation?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3048000" y="6492874"/>
            <a:ext cx="2133600" cy="365125"/>
          </a:xfrm>
        </p:spPr>
        <p:txBody>
          <a:bodyPr/>
          <a:lstStyle/>
          <a:p>
            <a:fld id="{DB1C2494-8932-4549-9EEA-B787E7A0F25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11" y="6492874"/>
            <a:ext cx="3276600" cy="41534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Credit: http://www.storytellingwithdata.com/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9720" y="1943640"/>
              <a:ext cx="8404200" cy="4777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360" y="1933560"/>
                <a:ext cx="8422920" cy="47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90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altLang="en-US" b="1" dirty="0" smtClean="0"/>
              <a:t>Picture </a:t>
            </a:r>
            <a:r>
              <a:rPr lang="en-IN" altLang="en-US" b="1" dirty="0" smtClean="0">
                <a:sym typeface="Wingdings" panose="05000000000000000000" pitchFamily="2" charset="2"/>
              </a:rPr>
              <a:t>superiority effect-</a:t>
            </a:r>
            <a:r>
              <a:rPr lang="en-IN" altLang="en-US" dirty="0" smtClean="0">
                <a:sym typeface="Wingdings" panose="05000000000000000000" pitchFamily="2" charset="2"/>
              </a:rPr>
              <a:t>Human Brain and Data Viz</a:t>
            </a:r>
            <a:endParaRPr lang="en-IN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Why do we Visualize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2" descr="Image result for cheetah run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2" y="2209800"/>
            <a:ext cx="30480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106" y="3529012"/>
            <a:ext cx="5673894" cy="289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21000" y="1598760"/>
              <a:ext cx="3032280" cy="3396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560" y="1587960"/>
                <a:ext cx="3052800" cy="341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25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242553"/>
              </p:ext>
            </p:extLst>
          </p:nvPr>
        </p:nvGraphicFramePr>
        <p:xfrm>
          <a:off x="228600" y="1752600"/>
          <a:ext cx="8534400" cy="3487738"/>
        </p:xfrm>
        <a:graphic>
          <a:graphicData uri="http://schemas.openxmlformats.org/drawingml/2006/table">
            <a:tbl>
              <a:tblPr/>
              <a:tblGrid>
                <a:gridCol w="1371600"/>
                <a:gridCol w="5148263"/>
                <a:gridCol w="2014537"/>
              </a:tblGrid>
              <a:tr h="13890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itchFamily="18" charset="0"/>
                        </a:rPr>
                        <a:t>Contact Sessions(#)</a:t>
                      </a:r>
                      <a:endParaRPr kumimoji="0" lang="en-I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63500" marR="63500" marT="63489" marB="634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itchFamily="18" charset="0"/>
                        </a:rPr>
                        <a:t>List of Topic Title</a:t>
                      </a:r>
                      <a:endParaRPr kumimoji="0" lang="en-I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63500" marR="63500" marT="63489" marB="634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itchFamily="18" charset="0"/>
                        </a:rPr>
                        <a:t>Text/Ref Book/external resource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63500" marR="63500" marT="63489" marB="634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098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63500" marR="63500" marT="63489" marB="634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5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5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Exploiting the Digital age</a:t>
                      </a: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5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Visualisation as a Discovery tool</a:t>
                      </a: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5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Visualisation skills for the masses</a:t>
                      </a: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5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The Visualisation methodology</a:t>
                      </a: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5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Visualisation design objectives</a:t>
                      </a: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kern="5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Exploratory vs. explanatory analysis</a:t>
                      </a: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endParaRPr lang="en-IN" sz="1200" kern="5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itchFamily="18" charset="0"/>
                        </a:rPr>
                        <a:t>T1 </a:t>
                      </a:r>
                      <a:r>
                        <a:rPr lang="en-US" sz="1400" b="1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itchFamily="18" charset="0"/>
                        </a:rPr>
                        <a:t>Ch</a:t>
                      </a:r>
                      <a:r>
                        <a:rPr lang="en-US" sz="14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itchFamily="18" charset="0"/>
                        </a:rPr>
                        <a:t> 1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itchFamily="18" charset="0"/>
                        </a:rPr>
                        <a:t>T2 Ch1 </a:t>
                      </a:r>
                    </a:p>
                  </a:txBody>
                  <a:tcPr marL="63500" marR="63500" marT="63497" marB="63497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SESSION 1 -PLAN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12120" y="3220920"/>
              <a:ext cx="566280" cy="1171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3480" y="3212640"/>
                <a:ext cx="579600" cy="11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89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Why do we Visualise data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1447800"/>
            <a:ext cx="8669337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Seeing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 picture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70" y="2438400"/>
            <a:ext cx="3638713" cy="3851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1017"/>
            <a:ext cx="4727007" cy="40432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432960" y="1485360"/>
              <a:ext cx="689760" cy="322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3240" y="1474200"/>
                <a:ext cx="710640" cy="3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8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Why do we Visualise data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1131" y="1447800"/>
            <a:ext cx="8669337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Seeing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 picture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935956"/>
            <a:ext cx="5419725" cy="4000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5" y="2108199"/>
            <a:ext cx="5029200" cy="3943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6051549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COVID-19 </a:t>
            </a:r>
            <a:r>
              <a:rPr lang="en-US" sz="1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INDIA:Last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Updated:10 May 2021:data.gov.in</a:t>
            </a:r>
            <a:endPara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Why do we Visualise data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399" y="1447800"/>
            <a:ext cx="8669337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and rapidly comparing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Seeing patterns among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patterns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674" y="3377982"/>
            <a:ext cx="5062788" cy="2720933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2822" y="644804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Image </a:t>
            </a:r>
            <a:r>
              <a:rPr lang="en-US" dirty="0" err="1" smtClean="0"/>
              <a:t>Credit:Visual</a:t>
            </a:r>
            <a:r>
              <a:rPr lang="en-US" dirty="0" smtClean="0"/>
              <a:t> Business </a:t>
            </a:r>
            <a:r>
              <a:rPr lang="en-US" dirty="0" err="1" smtClean="0"/>
              <a:t>Intelligence:Stephen</a:t>
            </a:r>
            <a:r>
              <a:rPr lang="en-US" dirty="0" smtClean="0"/>
              <a:t> Few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3380"/>
            <a:ext cx="9144000" cy="13512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726640" y="1495080"/>
              <a:ext cx="2467440" cy="4044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8000" y="1483200"/>
                <a:ext cx="2487960" cy="40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34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Quotes-on Purpose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6695" y="1524000"/>
            <a:ext cx="8669337" cy="104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" y="1660489"/>
            <a:ext cx="84201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“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take data—to be able to understand it, to process it, to extract value from it, to visualize it, to communicate it—that's going to be a hugely important skill in the next decades” – 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 Varian, Google's chief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economist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2000" dirty="0">
              <a:cs typeface="Arial" pitchFamily="34" charset="0"/>
            </a:endParaRPr>
          </a:p>
          <a:p>
            <a:pPr marL="342900" lvl="1" indent="-342900" algn="just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000" i="1" dirty="0" smtClean="0">
                <a:cs typeface="Arial" pitchFamily="34" charset="0"/>
              </a:rPr>
              <a:t>“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visualization is insight, not just picture.”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endParaRPr lang="it-IT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 Shneiderman, Data visualization pioneer</a:t>
            </a:r>
          </a:p>
          <a:p>
            <a:pPr marL="342900" lvl="1" indent="-342900" algn="just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it-IT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010400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as a discovery tool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18174" y="1961091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i="1" dirty="0"/>
              <a:t>“The greatest value of a picture is when it forces us to notice what we never expected to see” - </a:t>
            </a:r>
            <a:r>
              <a:rPr lang="en-US" dirty="0"/>
              <a:t>John W </a:t>
            </a:r>
            <a:r>
              <a:rPr lang="en-US" dirty="0" smtClean="0"/>
              <a:t>Tukey</a:t>
            </a:r>
            <a:endParaRPr lang="en-US" dirty="0"/>
          </a:p>
          <a:p>
            <a:endParaRPr lang="en-US" sz="2600" dirty="0">
              <a:cs typeface="Arial" pitchFamily="34" charset="0"/>
            </a:endParaRPr>
          </a:p>
          <a:p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80" y="701735"/>
            <a:ext cx="1433525" cy="1259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BEE0F2-3EAB-4171-930F-1EAFA48C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2" y="2794469"/>
            <a:ext cx="7647751" cy="297192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39480" y="753120"/>
              <a:ext cx="7158600" cy="3695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00" y="741960"/>
                <a:ext cx="7174800" cy="37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9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344568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Visualization as a discovery tool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7EF4EB-A6F6-498B-BB79-601F69AF3E8D}"/>
              </a:ext>
            </a:extLst>
          </p:cNvPr>
          <p:cNvSpPr/>
          <p:nvPr/>
        </p:nvSpPr>
        <p:spPr>
          <a:xfrm>
            <a:off x="1752600" y="5462477"/>
            <a:ext cx="61547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• the general tendency about a trend line in </a:t>
            </a:r>
            <a:r>
              <a:rPr lang="en-US" sz="1400" b="1" dirty="0"/>
              <a:t>X1</a:t>
            </a:r>
            <a:r>
              <a:rPr lang="en-US" sz="1400" dirty="0"/>
              <a:t>, </a:t>
            </a:r>
            <a:r>
              <a:rPr lang="en-US" sz="1400" b="1" dirty="0"/>
              <a:t>Y1</a:t>
            </a:r>
          </a:p>
          <a:p>
            <a:r>
              <a:rPr lang="en-US" sz="1400" dirty="0"/>
              <a:t>• the curvature pattern of </a:t>
            </a:r>
            <a:r>
              <a:rPr lang="en-US" sz="1400" b="1" dirty="0"/>
              <a:t>X2</a:t>
            </a:r>
            <a:r>
              <a:rPr lang="en-US" sz="1400" dirty="0"/>
              <a:t>, </a:t>
            </a:r>
            <a:r>
              <a:rPr lang="en-US" sz="1400" b="1" dirty="0"/>
              <a:t>Y2</a:t>
            </a:r>
          </a:p>
          <a:p>
            <a:r>
              <a:rPr lang="en-US" sz="1400" dirty="0"/>
              <a:t>• the strong linear pattern with single outlier in </a:t>
            </a:r>
            <a:r>
              <a:rPr lang="en-US" sz="1400" b="1" dirty="0"/>
              <a:t>X3</a:t>
            </a:r>
            <a:r>
              <a:rPr lang="en-US" sz="1400" dirty="0"/>
              <a:t>, </a:t>
            </a:r>
            <a:r>
              <a:rPr lang="en-US" sz="1400" b="1" dirty="0"/>
              <a:t>Y3</a:t>
            </a:r>
          </a:p>
          <a:p>
            <a:r>
              <a:rPr lang="en-US" sz="1400" dirty="0"/>
              <a:t>• the similarly strong linear pattern with an outlier for </a:t>
            </a:r>
            <a:r>
              <a:rPr lang="en-US" sz="1400" b="1" dirty="0"/>
              <a:t>X4</a:t>
            </a:r>
            <a:r>
              <a:rPr lang="en-US" sz="1400" dirty="0"/>
              <a:t>, </a:t>
            </a:r>
            <a:r>
              <a:rPr lang="en-US" sz="1400" b="1" dirty="0"/>
              <a:t>Y4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68" y="1327484"/>
            <a:ext cx="6019800" cy="42195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09040" y="1818360"/>
              <a:ext cx="5215320" cy="2920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6520" y="1808280"/>
                <a:ext cx="5228640" cy="29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21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6962043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</a:t>
            </a:r>
            <a:r>
              <a:rPr lang="en-US" dirty="0" smtClean="0"/>
              <a:t>Design Objectives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2D92BE-41E1-4F90-9235-CDBA74A8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43" y="744111"/>
            <a:ext cx="1267557" cy="11430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23F312DD-1B26-4612-A783-EC5D3CD8D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" y="1703678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Strive for form and function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(style over substance)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Justifying the selection of everything we do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accessibility through intuitive design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 deceive the receiver</a:t>
            </a:r>
          </a:p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endParaRPr lang="en-GB" sz="2400" dirty="0"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72040" y="2020680"/>
              <a:ext cx="473400" cy="2509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600" y="2009880"/>
                <a:ext cx="494280" cy="25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6962043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</a:t>
            </a:r>
            <a:r>
              <a:rPr lang="en-US" dirty="0" smtClean="0"/>
              <a:t>Design Objectives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2D92BE-41E1-4F90-9235-CDBA74A8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43" y="744111"/>
            <a:ext cx="1267557" cy="11430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23F312DD-1B26-4612-A783-EC5D3CD8D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" y="1703678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Strive for form and function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(style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substance)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make clear, accurate interpretations </a:t>
            </a:r>
          </a:p>
          <a:p>
            <a:pPr marL="457200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useful insights based on what they see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 vs Perceptual Design Distinction</a:t>
            </a:r>
          </a:p>
          <a:p>
            <a:pPr marL="457200" indent="-457200" algn="just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IN" sz="2400" dirty="0"/>
          </a:p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endParaRPr lang="en-GB" sz="2400" dirty="0"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28040" y="3209040"/>
              <a:ext cx="7908840" cy="1697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60" y="3198600"/>
                <a:ext cx="7928640" cy="171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9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6962043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</a:t>
            </a:r>
            <a:r>
              <a:rPr lang="en-US" dirty="0" smtClean="0"/>
              <a:t>Design Objectives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304799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2050" name="Picture 2" descr="Image result for graph with an outl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20" y="1752600"/>
            <a:ext cx="3810000" cy="267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173920" y="1879200"/>
              <a:ext cx="672480" cy="665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3840" y="1869120"/>
                <a:ext cx="693000" cy="6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9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6962043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</a:t>
            </a:r>
            <a:r>
              <a:rPr lang="en-US" dirty="0" smtClean="0"/>
              <a:t>Design Objectives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828800"/>
            <a:ext cx="3981450" cy="29527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910480" y="3451320"/>
              <a:ext cx="1154160" cy="343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0400" y="3439800"/>
                <a:ext cx="1174680" cy="3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7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90600" y="2895600"/>
            <a:ext cx="6324600" cy="1143000"/>
          </a:xfrm>
        </p:spPr>
        <p:txBody>
          <a:bodyPr/>
          <a:lstStyle/>
          <a:p>
            <a:r>
              <a:rPr lang="en-IN" dirty="0" smtClean="0"/>
              <a:t>LET US DISCUSS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990600" y="4419600"/>
            <a:ext cx="6324600" cy="1143000"/>
          </a:xfrm>
        </p:spPr>
        <p:txBody>
          <a:bodyPr/>
          <a:lstStyle/>
          <a:p>
            <a:r>
              <a:rPr lang="en-IN" dirty="0" smtClean="0"/>
              <a:t>Scenario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9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6962043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</a:t>
            </a:r>
            <a:r>
              <a:rPr lang="en-US" dirty="0" smtClean="0"/>
              <a:t>Design Objectives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2D92BE-41E1-4F90-9235-CDBA74A8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43" y="744111"/>
            <a:ext cx="1267557" cy="11430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23F312DD-1B26-4612-A783-EC5D3CD8D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" y="1703678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Strive for form and function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(style over substance)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Justifying the selection of everything we do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accessibility through intuitive design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 deceive the receiver</a:t>
            </a:r>
          </a:p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endParaRPr lang="en-GB" sz="2400" dirty="0"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6962043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</a:t>
            </a:r>
            <a:r>
              <a:rPr lang="en-US" dirty="0" smtClean="0"/>
              <a:t>Design Objectives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6778" y="1600200"/>
            <a:ext cx="8313822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AutoNum type="arabicPeriod" startAt="2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Justifying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selection of everything we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AutoNum type="arabicPeriod" startAt="2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"We're so busy thinking about if we can do things, we forget to consider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whether we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.“</a:t>
            </a:r>
          </a:p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do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 be thoroughly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planned, understood,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reasoned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4071257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124200"/>
            <a:ext cx="4086225" cy="2990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86920" y="1663200"/>
              <a:ext cx="1086840" cy="1816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200" y="1652040"/>
                <a:ext cx="1107720" cy="18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6962043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</a:t>
            </a:r>
            <a:r>
              <a:rPr lang="en-US" dirty="0" smtClean="0"/>
              <a:t>Design Objectives-Reading assignment</a:t>
            </a:r>
            <a:endParaRPr lang="en-US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63316"/>
            <a:ext cx="7178843" cy="50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37937" y="601559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hlinkClick r:id="rId4"/>
              </a:rPr>
              <a:t>http://www.stefanieposavec.com/writing-without-words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3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6962043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</a:t>
            </a:r>
            <a:r>
              <a:rPr lang="en-US" dirty="0" smtClean="0"/>
              <a:t>Design Objectives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2D92BE-41E1-4F90-9235-CDBA74A8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43" y="744111"/>
            <a:ext cx="1267557" cy="11430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23F312DD-1B26-4612-A783-EC5D3CD8D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" y="1703678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Strive for form and function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(style over substance)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Justifying the selection of everything we do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accessibility through intuitive design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 deceive the receiver</a:t>
            </a:r>
          </a:p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endParaRPr lang="en-GB" sz="2400" dirty="0"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9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Visualization Design Objectives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7063" y="16875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535112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1" hangingPunct="1">
              <a:spcBef>
                <a:spcPct val="20000"/>
              </a:spcBef>
              <a:buClr>
                <a:srgbClr val="101141"/>
              </a:buClr>
              <a:buAutoNum type="arabicPeriod" startAt="3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through intuitive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546100" indent="-88900" algn="just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"Overload, clutter, and confusion are not attributes of information, they are failures of design.“</a:t>
            </a:r>
          </a:p>
          <a:p>
            <a:pPr marL="546100" lvl="1" indent="-88900" algn="just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important to create a distinction between accessibility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immediacy. </a:t>
            </a:r>
            <a:endParaRPr lang="en-GB" sz="28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400" dirty="0"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46" y="3502216"/>
            <a:ext cx="4681308" cy="27699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522520" y="1352160"/>
              <a:ext cx="4215960" cy="4436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2080" y="1341720"/>
                <a:ext cx="4237200" cy="44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0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Visualization Design Objectives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7063" y="16875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535113"/>
            <a:ext cx="8669337" cy="257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1" hangingPunct="1">
              <a:spcBef>
                <a:spcPct val="20000"/>
              </a:spcBef>
              <a:buClr>
                <a:srgbClr val="101141"/>
              </a:buClr>
              <a:buAutoNum type="arabicPeriod" startAt="3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accessibility through intuitive design</a:t>
            </a:r>
          </a:p>
          <a:p>
            <a:pPr marL="514350" indent="-514350" eaLnBrk="1" hangingPunct="1">
              <a:spcBef>
                <a:spcPct val="20000"/>
              </a:spcBef>
              <a:buClr>
                <a:srgbClr val="101141"/>
              </a:buClr>
              <a:buAutoNum type="arabicPeriod" startAt="3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spcBef>
                <a:spcPct val="20000"/>
              </a:spcBef>
              <a:buClr>
                <a:srgbClr val="101141"/>
              </a:buClr>
              <a:buAutoNum type="arabicPeriod" startAt="3"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spcBef>
                <a:spcPct val="20000"/>
              </a:spcBef>
              <a:buClr>
                <a:srgbClr val="101141"/>
              </a:buClr>
              <a:buAutoNum type="arabicPeriod" startAt="3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spcBef>
                <a:spcPct val="20000"/>
              </a:spcBef>
              <a:buClr>
                <a:srgbClr val="101141"/>
              </a:buClr>
              <a:buAutoNum type="arabicPeriod" startAt="3"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sz="2600" dirty="0" smtClean="0">
              <a:cs typeface="Arial" pitchFamily="34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54" y="2149445"/>
            <a:ext cx="5488343" cy="17050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90560" y="2218320"/>
              <a:ext cx="5907960" cy="1943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000" y="2208960"/>
                <a:ext cx="5925600" cy="19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65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6962043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Visualization </a:t>
            </a:r>
            <a:r>
              <a:rPr lang="en-US" dirty="0" smtClean="0"/>
              <a:t>Design Objectives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2D92BE-41E1-4F90-9235-CDBA74A8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43" y="744111"/>
            <a:ext cx="1267557" cy="11430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23F312DD-1B26-4612-A783-EC5D3CD8D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" y="1703678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Strive for form and function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(style over substance)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Justifying the selection of everything we do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accessibility through intuitive design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 deceive the receiver</a:t>
            </a:r>
          </a:p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endParaRPr lang="en-GB" sz="2400" dirty="0"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3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Visualization Design Objectives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7063" y="16875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535112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	Never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deceive the receiver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3" y="2209800"/>
            <a:ext cx="6248400" cy="25653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88880" y="2039760"/>
              <a:ext cx="4975200" cy="3177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760" y="2030040"/>
                <a:ext cx="4989960" cy="31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9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Visualization Design Objectives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7063" y="16875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535112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	Never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deceive the receiver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09800"/>
            <a:ext cx="4886092" cy="3235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7063" y="5732084"/>
            <a:ext cx="5967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 any significant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 of the truth.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793240" y="4904640"/>
              <a:ext cx="412920" cy="2224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520" y="4893840"/>
                <a:ext cx="43272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25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Ticket trend-Showing data-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Ineffective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8077200" cy="47972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Visualization Design Objectives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7063" y="16875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535112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	Never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deceive the receiver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7063" y="5732084"/>
            <a:ext cx="5967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 any significant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 of the truth.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197099"/>
            <a:ext cx="5981700" cy="4410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53920" y="4109040"/>
              <a:ext cx="296280" cy="303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4200" y="4098600"/>
                <a:ext cx="316440" cy="3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Visualization Design Objectives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7063" y="16875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535112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	Never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deceive the receiver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7063" y="5732084"/>
            <a:ext cx="5967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 any significant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 of the truth.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3" y="2483889"/>
            <a:ext cx="7562850" cy="2533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31960" y="2597400"/>
              <a:ext cx="421200" cy="208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4040" y="2587320"/>
                <a:ext cx="4392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54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Data Visualisation is </a:t>
            </a:r>
          </a:p>
          <a:p>
            <a:pPr indent="9525" algn="just"/>
            <a:r>
              <a:rPr lang="en-US" b="1" i="1" dirty="0" smtClean="0"/>
              <a:t>The </a:t>
            </a:r>
            <a:r>
              <a:rPr lang="en-US" b="1" i="1" dirty="0"/>
              <a:t>representation and presentation of data that exploits </a:t>
            </a:r>
            <a:r>
              <a:rPr lang="en-US" b="1" i="1" dirty="0" smtClean="0"/>
              <a:t>our visual </a:t>
            </a:r>
            <a:r>
              <a:rPr lang="en-US" b="1" i="1" dirty="0"/>
              <a:t>perception abilities </a:t>
            </a:r>
            <a:r>
              <a:rPr lang="en-US" b="1" i="1" dirty="0" smtClean="0"/>
              <a:t>in </a:t>
            </a:r>
            <a:r>
              <a:rPr lang="en-IN" b="1" i="1" dirty="0" smtClean="0"/>
              <a:t>order </a:t>
            </a:r>
            <a:r>
              <a:rPr lang="en-IN" b="1" i="1" dirty="0"/>
              <a:t>to amplify cognition</a:t>
            </a:r>
            <a:r>
              <a:rPr lang="en-IN" i="1" dirty="0"/>
              <a:t>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Definition Revisited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37760" y="1667880"/>
              <a:ext cx="7217280" cy="1317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657440"/>
                <a:ext cx="7237080" cy="13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38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/>
              <a:t>Exploratory and Explanatory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/>
              <a:t>Visualisation Context.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Next Session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References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31936" y="1391096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Knaflic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Cole. Storytelling With Data: A Data Visualization Guide for Business Professionals, Wiley, 2015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 : The importance of context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 : Clutter is your enemy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2" eaLnBrk="1" hangingPunct="1">
              <a:spcBef>
                <a:spcPct val="20000"/>
              </a:spcBef>
              <a:buClr>
                <a:srgbClr val="101141"/>
              </a:buClr>
            </a:pPr>
            <a:endParaRPr lang="en-US" sz="2000" dirty="0">
              <a:cs typeface="Arial" pitchFamily="34" charset="0"/>
              <a:hlinkClick r:id="rId2"/>
            </a:endParaRPr>
          </a:p>
          <a:p>
            <a:pPr lvl="2" eaLnBrk="1" hangingPunct="1">
              <a:spcBef>
                <a:spcPct val="20000"/>
              </a:spcBef>
              <a:buClr>
                <a:srgbClr val="101141"/>
              </a:buClr>
            </a:pPr>
            <a:endParaRPr lang="en-GB" sz="20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25556B8-E2C2-4065-B7E2-BE54F2957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857696"/>
            <a:ext cx="1699444" cy="106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2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Interesting Reads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0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r>
              <a:rPr lang="en-GB" dirty="0">
                <a:cs typeface="Arial" pitchFamily="34" charset="0"/>
                <a:hlinkClick r:id="rId2"/>
              </a:rPr>
              <a:t>https://eazybi.com/blog/data_visualization_and_chart_types/</a:t>
            </a:r>
            <a:endParaRPr lang="en-GB" dirty="0">
              <a:cs typeface="Arial" pitchFamily="34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dirty="0">
              <a:cs typeface="Arial" pitchFamily="34" charset="0"/>
              <a:hlinkClick r:id="rId3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r>
              <a:rPr lang="en-GB" dirty="0">
                <a:cs typeface="Arial" pitchFamily="34" charset="0"/>
                <a:hlinkClick r:id="rId3"/>
              </a:rPr>
              <a:t>https://blog.hubspot.com/marketing/types-of-graphs-for-data-visualization#sm.000vodl7ch6rf7e112a2q13r9cno0</a:t>
            </a:r>
            <a:endParaRPr lang="en-GB" dirty="0">
              <a:cs typeface="Arial" pitchFamily="34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dirty="0">
              <a:cs typeface="Arial" pitchFamily="34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hlinkClick r:id="rId4"/>
              </a:rPr>
              <a:t>Why do we visualize quantitative data</a:t>
            </a:r>
            <a:r>
              <a:rPr lang="en-US" dirty="0"/>
              <a:t>? </a:t>
            </a:r>
            <a:r>
              <a:rPr lang="en-GB" dirty="0">
                <a:cs typeface="Arial" pitchFamily="34" charset="0"/>
                <a:hlinkClick r:id="rId4"/>
              </a:rPr>
              <a:t>https://www.perceptualedge.com/blog/?p=1897</a:t>
            </a:r>
            <a:endParaRPr lang="en-GB" dirty="0">
              <a:cs typeface="Arial" pitchFamily="34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dirty="0">
              <a:cs typeface="Arial" pitchFamily="34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r>
              <a:rPr lang="en-US" dirty="0"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http://www.storytellingwithdata.com/blog/2019/5/23/visualizing-artisanal-data</a:t>
            </a:r>
            <a:endParaRPr lang="en-GB" dirty="0">
              <a:cs typeface="Arial" pitchFamily="34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dirty="0">
              <a:cs typeface="Arial" pitchFamily="34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r>
              <a:rPr lang="en-GB" dirty="0">
                <a:cs typeface="Arial" pitchFamily="34" charset="0"/>
                <a:hlinkClick r:id="rId6"/>
              </a:rPr>
              <a:t>https://www.tableau.com/learn/articles/data-visualization</a:t>
            </a:r>
            <a:endParaRPr lang="en-GB" dirty="0">
              <a:cs typeface="Arial" pitchFamily="34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GB" dirty="0">
              <a:cs typeface="Arial" pitchFamily="34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r>
              <a:rPr lang="en-GB" dirty="0">
                <a:cs typeface="Arial" pitchFamily="34" charset="0"/>
                <a:hlinkClick r:id="rId7"/>
              </a:rPr>
              <a:t>https://www.tableau.com/sites/default/files/media/designing-great-visualizations.pdf</a:t>
            </a:r>
            <a:endParaRPr lang="en-GB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857696"/>
            <a:ext cx="1699444" cy="106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What is Data Visualisation?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71337"/>
            <a:ext cx="6115050" cy="49815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6832" y="6211669"/>
            <a:ext cx="8462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hlinkClick r:id="rId4"/>
              </a:rPr>
              <a:t>Link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09700" y="2857500"/>
            <a:ext cx="6324600" cy="1143000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dirty="0"/>
              <a:t>Thank You!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Ticket trend       </a:t>
            </a:r>
          </a:p>
          <a:p>
            <a:r>
              <a:rPr lang="en-IN" dirty="0" smtClean="0">
                <a:solidFill>
                  <a:srgbClr val="0070C0"/>
                </a:solidFill>
              </a:rPr>
              <a:t>Effective </a:t>
            </a:r>
            <a:r>
              <a:rPr lang="en-IN" sz="3200" dirty="0" smtClean="0"/>
              <a:t>Storytelling with data </a:t>
            </a:r>
            <a:endParaRPr lang="en-I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64351"/>
            <a:ext cx="7315200" cy="52639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6096000" y="6528278"/>
            <a:ext cx="2133600" cy="365125"/>
          </a:xfrm>
        </p:spPr>
        <p:txBody>
          <a:bodyPr/>
          <a:lstStyle/>
          <a:p>
            <a:fld id="{DB1C2494-8932-4549-9EEA-B787E7A0F253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81280" y="1250280"/>
              <a:ext cx="3178800" cy="1809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920" y="1240200"/>
                <a:ext cx="3196800" cy="18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32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90600" y="2895600"/>
            <a:ext cx="6324600" cy="1143000"/>
          </a:xfrm>
        </p:spPr>
        <p:txBody>
          <a:bodyPr/>
          <a:lstStyle/>
          <a:p>
            <a:r>
              <a:rPr lang="en-IN" dirty="0" smtClean="0"/>
              <a:t>LET US DISCUSS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990600" y="4419600"/>
            <a:ext cx="6324600" cy="1143000"/>
          </a:xfrm>
        </p:spPr>
        <p:txBody>
          <a:bodyPr/>
          <a:lstStyle/>
          <a:p>
            <a:r>
              <a:rPr lang="en-IN" dirty="0" smtClean="0"/>
              <a:t>Scenario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12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Survey Results-Showing data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8458200" cy="40009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3162300" y="6492875"/>
            <a:ext cx="2133600" cy="365125"/>
          </a:xfrm>
        </p:spPr>
        <p:txBody>
          <a:bodyPr/>
          <a:lstStyle/>
          <a:p>
            <a:fld id="{DB1C2494-8932-4549-9EEA-B787E7A0F253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18560" y="3356640"/>
              <a:ext cx="4762080" cy="625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9920" y="3346200"/>
                <a:ext cx="4780080" cy="6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2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Survey Results-Story Telling with data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7924800" cy="46378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98320" y="1900440"/>
              <a:ext cx="6988320" cy="2300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080" y="1889640"/>
                <a:ext cx="7001280" cy="23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62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90600" y="2895600"/>
            <a:ext cx="6324600" cy="1143000"/>
          </a:xfrm>
        </p:spPr>
        <p:txBody>
          <a:bodyPr/>
          <a:lstStyle/>
          <a:p>
            <a:r>
              <a:rPr lang="en-IN" dirty="0" smtClean="0"/>
              <a:t>LET US DISCUSS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990600" y="4419600"/>
            <a:ext cx="6324600" cy="1143000"/>
          </a:xfrm>
        </p:spPr>
        <p:txBody>
          <a:bodyPr/>
          <a:lstStyle/>
          <a:p>
            <a:r>
              <a:rPr lang="en-IN" dirty="0" smtClean="0"/>
              <a:t>A few “current” visuals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23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9227</TotalTime>
  <Words>1471</Words>
  <Application>Microsoft Office PowerPoint</Application>
  <PresentationFormat>On-screen Show (4:3)</PresentationFormat>
  <Paragraphs>280</Paragraphs>
  <Slides>47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</vt:lpstr>
      <vt:lpstr>Courier New</vt:lpstr>
      <vt:lpstr>Times New Roman</vt:lpstr>
      <vt:lpstr>Wingdings</vt:lpstr>
      <vt:lpstr>Office Theme</vt:lpstr>
      <vt:lpstr>Data Visualization &amp;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HP</cp:lastModifiedBy>
  <cp:revision>537</cp:revision>
  <dcterms:created xsi:type="dcterms:W3CDTF">2011-09-14T09:42:05Z</dcterms:created>
  <dcterms:modified xsi:type="dcterms:W3CDTF">2021-11-14T12:44:13Z</dcterms:modified>
</cp:coreProperties>
</file>